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15"/>
  </p:notesMasterIdLst>
  <p:sldIdLst>
    <p:sldId id="257" r:id="rId3"/>
    <p:sldId id="260" r:id="rId4"/>
    <p:sldId id="263" r:id="rId5"/>
    <p:sldId id="262" r:id="rId6"/>
    <p:sldId id="270" r:id="rId7"/>
    <p:sldId id="271" r:id="rId8"/>
    <p:sldId id="272" r:id="rId9"/>
    <p:sldId id="274" r:id="rId10"/>
    <p:sldId id="275" r:id="rId11"/>
    <p:sldId id="273" r:id="rId12"/>
    <p:sldId id="276" r:id="rId13"/>
    <p:sldId id="268"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2010" autoAdjust="0"/>
  </p:normalViewPr>
  <p:slideViewPr>
    <p:cSldViewPr snapToGrid="0" showGuides="1">
      <p:cViewPr varScale="1">
        <p:scale>
          <a:sx n="92" d="100"/>
          <a:sy n="92" d="100"/>
        </p:scale>
        <p:origin x="10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F12C4-6A08-4787-B79C-9A37FA802C9C}" type="datetimeFigureOut">
              <a:rPr lang="de-DE" smtClean="0"/>
              <a:t>13.11.2020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FC7D3-A8C9-4247-B665-285977BF5893}" type="slidenum">
              <a:rPr lang="de-DE" smtClean="0"/>
              <a:t>‹Nr.›</a:t>
            </a:fld>
            <a:endParaRPr lang="de-DE"/>
          </a:p>
        </p:txBody>
      </p:sp>
    </p:spTree>
    <p:extLst>
      <p:ext uri="{BB962C8B-B14F-4D97-AF65-F5344CB8AC3E}">
        <p14:creationId xmlns:p14="http://schemas.microsoft.com/office/powerpoint/2010/main" val="345995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F20F9-3CA1-4C58-A035-9DF378BEA88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774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den weißen</a:t>
            </a:r>
            <a:r>
              <a:rPr lang="de-DE" baseline="0" dirty="0" smtClean="0"/>
              <a:t> Kästen ist Platz für das Setzen von Stempeln per Zoom Kommentarfunktion. Sobald alle abgestimmt haben und das Ergebnis feststeht, muss über die Leiste mit Kommentartools „Löschen“ geklickt werden, um die Stempel nicht auf den nächsten Folien weiterhin anzuzeigen.</a:t>
            </a:r>
            <a:endParaRPr lang="de-DE"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F20F9-3CA1-4C58-A035-9DF378BEA88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1999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den weißen</a:t>
            </a:r>
            <a:r>
              <a:rPr lang="de-DE" baseline="0" dirty="0" smtClean="0"/>
              <a:t> Kästen ist Platz für das Setzen von Stempeln per Zoom Kommentarfunktion. Sobald alle abgestimmt haben und das Ergebnis feststeht, muss über die Leiste mit Kommentartools „Löschen“ geklickt werden, um die Stempel nicht auf den nächsten Folien weiterhin anzuzeigen.</a:t>
            </a:r>
            <a:endParaRPr lang="de-DE"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F20F9-3CA1-4C58-A035-9DF378BEA88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83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Vorstellung</a:t>
            </a:r>
            <a:r>
              <a:rPr lang="de-DE" baseline="0" dirty="0"/>
              <a:t> von ELLI</a:t>
            </a:r>
          </a:p>
          <a:p>
            <a:endParaRPr lang="de-DE" baseline="0" dirty="0"/>
          </a:p>
          <a:p>
            <a:r>
              <a:rPr lang="de-DE" baseline="0" dirty="0"/>
              <a:t>RWTH Aachen University, TU Dortmund, Ruhr-Universität Bochum</a:t>
            </a:r>
          </a:p>
          <a:p>
            <a:r>
              <a:rPr lang="de-DE" baseline="0" dirty="0"/>
              <a:t>„Exzellentes Lehren und Lernen in den Ingenieurwissenschaften“</a:t>
            </a:r>
          </a:p>
          <a:p>
            <a:r>
              <a:rPr lang="de-DE" baseline="0" dirty="0"/>
              <a:t>4 Kernbereiche (in hellgrau), daran angegliederte Maßnahmen</a:t>
            </a:r>
          </a:p>
          <a:p>
            <a:r>
              <a:rPr lang="de-DE" baseline="0" dirty="0"/>
              <a:t>Dieses Seminar ist im KB 1 verankert </a:t>
            </a:r>
            <a:endParaRPr lang="de-DE"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F20F9-3CA1-4C58-A035-9DF378BEA88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871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Allgemeine</a:t>
            </a:r>
            <a:r>
              <a:rPr lang="de-DE" baseline="0" dirty="0"/>
              <a:t> Regeln</a:t>
            </a:r>
          </a:p>
          <a:p>
            <a:r>
              <a:rPr lang="de-DE" baseline="0" dirty="0"/>
              <a:t>Fragen können jederzeit gestellt werden</a:t>
            </a:r>
          </a:p>
          <a:p>
            <a:r>
              <a:rPr lang="de-DE" baseline="0" dirty="0"/>
              <a:t>Bei Bedarf nach Pause fragen</a:t>
            </a:r>
            <a:endParaRPr lang="de-DE"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F20F9-3CA1-4C58-A035-9DF378BEA88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feld 5"/>
          <p:cNvSpPr txBox="1"/>
          <p:nvPr>
            <p:custDataLst>
              <p:tags r:id="rId1"/>
            </p:custDataLst>
          </p:nvPr>
        </p:nvSpPr>
        <p:spPr>
          <a:xfrm>
            <a:off x="0" y="0"/>
            <a:ext cx="3776486"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1481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F20F9-3CA1-4C58-A035-9DF378BEA88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471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den weißen</a:t>
            </a:r>
            <a:r>
              <a:rPr lang="de-DE" baseline="0" dirty="0" smtClean="0"/>
              <a:t> Kästen ist Platz für das Setzen von Stempeln per Zoom Kommentarfunktion. Sobald alle abgestimmt haben und das Ergebnis feststeht, muss über die Leiste mit Kommentartools „Löschen“ geklickt werden, um die Stempel nicht auf den nächsten Folien weiterhin anzuzeigen.</a:t>
            </a:r>
            <a:endParaRPr lang="de-DE"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F20F9-3CA1-4C58-A035-9DF378BEA88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5838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den weißen</a:t>
            </a:r>
            <a:r>
              <a:rPr lang="de-DE" baseline="0" dirty="0" smtClean="0"/>
              <a:t> Kästen ist Platz für das Setzen von Stempeln per Zoom Kommentarfunktion. Sobald alle abgestimmt haben und das Ergebnis feststeht, muss über die Leiste mit Kommentartools „Löschen“ geklickt werden, um die Stempel nicht auf den nächsten Folien weiterhin anzuzeigen.</a:t>
            </a:r>
            <a:endParaRPr lang="de-DE"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F20F9-3CA1-4C58-A035-9DF378BEA88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8615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den weißen</a:t>
            </a:r>
            <a:r>
              <a:rPr lang="de-DE" baseline="0" dirty="0" smtClean="0"/>
              <a:t> Kästen ist Platz für das Setzen von Stempeln per Zoom Kommentarfunktion. Sobald alle abgestimmt haben und das Ergebnis feststeht, muss über die Leiste mit Kommentartools „Löschen“ geklickt werden, um die Stempel nicht auf den nächsten Folien weiterhin anzuzeigen.</a:t>
            </a:r>
            <a:endParaRPr lang="de-DE"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F20F9-3CA1-4C58-A035-9DF378BEA88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160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den weißen</a:t>
            </a:r>
            <a:r>
              <a:rPr lang="de-DE" baseline="0" dirty="0" smtClean="0"/>
              <a:t> Kästen ist Platz für das Setzen von Stempeln per Zoom Kommentarfunktion. Sobald alle abgestimmt haben und das Ergebnis feststeht, muss über die Leiste mit Kommentartools „Löschen“ geklickt werden, um die Stempel nicht auf den nächsten Folien weiterhin anzuzeigen.</a:t>
            </a:r>
            <a:endParaRPr lang="de-DE"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F20F9-3CA1-4C58-A035-9DF378BEA88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503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den weißen</a:t>
            </a:r>
            <a:r>
              <a:rPr lang="de-DE" baseline="0" dirty="0" smtClean="0"/>
              <a:t> Kästen ist Platz für das Setzen von Stempeln per Zoom Kommentarfunktion. Sobald alle abgestimmt haben und das Ergebnis feststeht, muss über die Leiste mit Kommentartools „Löschen“ geklickt werden, um die Stempel nicht auf den nächsten Folien weiterhin anzuzeigen.</a:t>
            </a:r>
            <a:endParaRPr lang="de-DE"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F20F9-3CA1-4C58-A035-9DF378BEA88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8648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tif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tiff"/><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tiff"/><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tiff"/><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ing Slide">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chemeClr val="accent2"/>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pic>
        <p:nvPicPr>
          <p:cNvPr id="12" name="Bild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3092" y="2314586"/>
            <a:ext cx="3240360" cy="1109351"/>
          </a:xfrm>
          <a:prstGeom prst="rect">
            <a:avLst/>
          </a:prstGeom>
        </p:spPr>
      </p:pic>
      <p:pic>
        <p:nvPicPr>
          <p:cNvPr id="20" name="Grafik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pic>
        <p:nvPicPr>
          <p:cNvPr id="13" name="Grafik 12"/>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spTree>
    <p:extLst>
      <p:ext uri="{BB962C8B-B14F-4D97-AF65-F5344CB8AC3E}">
        <p14:creationId xmlns:p14="http://schemas.microsoft.com/office/powerpoint/2010/main" val="2664000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itelplatzhalter 1"/>
          <p:cNvSpPr>
            <a:spLocks noGrp="1"/>
          </p:cNvSpPr>
          <p:nvPr>
            <p:ph type="title"/>
          </p:nvPr>
        </p:nvSpPr>
        <p:spPr>
          <a:xfrm>
            <a:off x="5039881" y="200013"/>
            <a:ext cx="5520615" cy="636701"/>
          </a:xfrm>
          <a:prstGeom prst="rect">
            <a:avLst/>
          </a:prstGeom>
        </p:spPr>
        <p:txBody>
          <a:bodyPr vert="horz" lIns="91440" tIns="45720" rIns="91440" bIns="45720" rtlCol="0" anchor="t">
            <a:noAutofit/>
          </a:body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4006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elplatzhalter 1"/>
          <p:cNvSpPr>
            <a:spLocks noGrp="1"/>
          </p:cNvSpPr>
          <p:nvPr>
            <p:ph type="title"/>
          </p:nvPr>
        </p:nvSpPr>
        <p:spPr>
          <a:xfrm>
            <a:off x="5039881" y="200013"/>
            <a:ext cx="6240695" cy="348667"/>
          </a:xfrm>
          <a:prstGeom prst="rect">
            <a:avLst/>
          </a:prstGeom>
        </p:spPr>
        <p:txBody>
          <a:bodyPr vert="horz" lIns="91440" tIns="45720" rIns="91440" bIns="45720" rtlCol="0" anchor="t">
            <a:noAutofit/>
          </a:body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3"/>
          <p:cNvSpPr>
            <a:spLocks noGrp="1"/>
          </p:cNvSpPr>
          <p:nvPr>
            <p:ph type="body" sz="quarter" idx="10" hasCustomPrompt="1"/>
          </p:nvPr>
        </p:nvSpPr>
        <p:spPr>
          <a:xfrm>
            <a:off x="5039879" y="620728"/>
            <a:ext cx="7008781" cy="360000"/>
          </a:xfrm>
        </p:spPr>
        <p:txBody>
          <a:bodyPr>
            <a:noAutofit/>
          </a:bodyPr>
          <a:lstStyle>
            <a:lvl1pPr marL="0" indent="0">
              <a:buNone/>
              <a:defRPr sz="1700" baseline="0">
                <a:solidFill>
                  <a:schemeClr val="accent1"/>
                </a:solidFill>
              </a:defRPr>
            </a:lvl1pPr>
          </a:lstStyle>
          <a:p>
            <a:pPr lvl="0"/>
            <a:r>
              <a:rPr lang="de-DE" dirty="0"/>
              <a:t>Thema / Titel dieser Folie</a:t>
            </a:r>
          </a:p>
        </p:txBody>
      </p:sp>
    </p:spTree>
    <p:extLst>
      <p:ext uri="{BB962C8B-B14F-4D97-AF65-F5344CB8AC3E}">
        <p14:creationId xmlns:p14="http://schemas.microsoft.com/office/powerpoint/2010/main" val="985699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elplatzhalter 1"/>
          <p:cNvSpPr>
            <a:spLocks noGrp="1"/>
          </p:cNvSpPr>
          <p:nvPr>
            <p:ph type="title"/>
          </p:nvPr>
        </p:nvSpPr>
        <p:spPr>
          <a:xfrm>
            <a:off x="5039881" y="200013"/>
            <a:ext cx="5520615" cy="636701"/>
          </a:xfrm>
          <a:prstGeom prst="rect">
            <a:avLst/>
          </a:prstGeom>
        </p:spPr>
        <p:txBody>
          <a:bodyPr vert="horz" lIns="91440" tIns="45720" rIns="91440" bIns="45720" rtlCol="0" anchor="t">
            <a:noAutofit/>
          </a:bodyPr>
          <a:lstStyle/>
          <a:p>
            <a:r>
              <a:rPr lang="de-DE" dirty="0"/>
              <a:t>TITELMASTERFORMAT DURCH KLICKEN BEARBEITEN</a:t>
            </a:r>
          </a:p>
        </p:txBody>
      </p:sp>
      <p:sp>
        <p:nvSpPr>
          <p:cNvPr id="8" name="Inhaltsplatzhalter 2"/>
          <p:cNvSpPr>
            <a:spLocks noGrp="1"/>
          </p:cNvSpPr>
          <p:nvPr>
            <p:ph idx="1"/>
          </p:nvPr>
        </p:nvSpPr>
        <p:spPr>
          <a:xfrm>
            <a:off x="5039880" y="980729"/>
            <a:ext cx="6888768" cy="4824538"/>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4"/>
          <p:cNvSpPr/>
          <p:nvPr userDrawn="1"/>
        </p:nvSpPr>
        <p:spPr>
          <a:xfrm>
            <a:off x="1" y="0"/>
            <a:ext cx="494387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 Placeholder 2"/>
          <p:cNvSpPr>
            <a:spLocks noGrp="1"/>
          </p:cNvSpPr>
          <p:nvPr>
            <p:ph type="body" sz="quarter" idx="12"/>
          </p:nvPr>
        </p:nvSpPr>
        <p:spPr>
          <a:xfrm>
            <a:off x="263525" y="200025"/>
            <a:ext cx="4537075" cy="60261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908599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baseline="0">
                <a:solidFill>
                  <a:schemeClr val="tx1"/>
                </a:solidFill>
                <a:latin typeface="Arial" panose="020B0604020202020204" pitchFamily="34" charset="0"/>
              </a:defRPr>
            </a:lvl1pPr>
          </a:lstStyle>
          <a:p>
            <a:pPr lvl="0"/>
            <a:r>
              <a:rPr lang="de-DE" dirty="0"/>
              <a:t>TITELMASTERFORMAT DURCH KLICKEN BEARBEITEN</a:t>
            </a:r>
          </a:p>
        </p:txBody>
      </p:sp>
      <p:sp>
        <p:nvSpPr>
          <p:cNvPr id="4" name="Inhaltsplatzhalter 2"/>
          <p:cNvSpPr>
            <a:spLocks noGrp="1"/>
          </p:cNvSpPr>
          <p:nvPr>
            <p:ph idx="1"/>
          </p:nvPr>
        </p:nvSpPr>
        <p:spPr>
          <a:xfrm>
            <a:off x="143339" y="1041402"/>
            <a:ext cx="11905323"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195185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2"/>
            <a:ext cx="11905323"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chemeClr val="tx1"/>
                </a:solidFill>
                <a:latin typeface="Arial" panose="020B0604020202020204" pitchFamily="34" charset="0"/>
              </a:defRPr>
            </a:lvl1pPr>
          </a:lstStyle>
          <a:p>
            <a:pPr lvl="0"/>
            <a:r>
              <a:rPr lang="de-DE" dirty="0"/>
              <a:t>TITELMASTERFORMAT DURCH KLICKEN BEARBEITEN</a:t>
            </a:r>
          </a:p>
        </p:txBody>
      </p:sp>
    </p:spTree>
    <p:extLst>
      <p:ext uri="{BB962C8B-B14F-4D97-AF65-F5344CB8AC3E}">
        <p14:creationId xmlns:p14="http://schemas.microsoft.com/office/powerpoint/2010/main" val="4167164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3"/>
            <a:ext cx="5952661"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chemeClr val="tx1"/>
                </a:solidFill>
                <a:latin typeface="Arial" panose="020B0604020202020204" pitchFamily="34" charset="0"/>
              </a:defRPr>
            </a:lvl1pPr>
          </a:lstStyle>
          <a:p>
            <a:pPr lvl="0"/>
            <a:r>
              <a:rPr lang="de-DE" dirty="0"/>
              <a:t>TITELMASTERFORMAT DURCH KLICKEN BEARBEITEN</a:t>
            </a:r>
          </a:p>
        </p:txBody>
      </p:sp>
      <p:sp>
        <p:nvSpPr>
          <p:cNvPr id="8" name="Inhaltsplatzhalter 2"/>
          <p:cNvSpPr>
            <a:spLocks noGrp="1"/>
          </p:cNvSpPr>
          <p:nvPr>
            <p:ph idx="12"/>
          </p:nvPr>
        </p:nvSpPr>
        <p:spPr>
          <a:xfrm>
            <a:off x="6096000" y="1041403"/>
            <a:ext cx="5952661"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19124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stSlide">
    <p:spTree>
      <p:nvGrpSpPr>
        <p:cNvPr id="1" name=""/>
        <p:cNvGrpSpPr/>
        <p:nvPr/>
      </p:nvGrpSpPr>
      <p:grpSpPr>
        <a:xfrm>
          <a:off x="0" y="0"/>
          <a:ext cx="0" cy="0"/>
          <a:chOff x="0" y="0"/>
          <a:chExt cx="0" cy="0"/>
        </a:xfrm>
      </p:grpSpPr>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6" name="Untertitel 2"/>
          <p:cNvSpPr txBox="1">
            <a:spLocks/>
          </p:cNvSpPr>
          <p:nvPr userDrawn="1"/>
        </p:nvSpPr>
        <p:spPr>
          <a:xfrm>
            <a:off x="1631504" y="2816312"/>
            <a:ext cx="3450754" cy="334927"/>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600" b="0" dirty="0">
                <a:solidFill>
                  <a:schemeClr val="accent2"/>
                </a:solidFill>
              </a:rPr>
              <a:t>http://www.elli-online.net/</a:t>
            </a:r>
          </a:p>
        </p:txBody>
      </p:sp>
      <p:sp>
        <p:nvSpPr>
          <p:cNvPr id="16" name="Text Placeholder 15"/>
          <p:cNvSpPr>
            <a:spLocks noGrp="1"/>
          </p:cNvSpPr>
          <p:nvPr>
            <p:ph type="body" sz="quarter" idx="13" hasCustomPrompt="1"/>
          </p:nvPr>
        </p:nvSpPr>
        <p:spPr>
          <a:xfrm>
            <a:off x="1631503" y="3251047"/>
            <a:ext cx="4142749" cy="321969"/>
          </a:xfrm>
        </p:spPr>
        <p:txBody>
          <a:bodyPr/>
          <a:lstStyle>
            <a:lvl1pPr marL="0" indent="0">
              <a:buNone/>
              <a:defRPr sz="1600"/>
            </a:lvl1pPr>
          </a:lstStyle>
          <a:p>
            <a:pPr lvl="0"/>
            <a:r>
              <a:rPr lang="de-DE" sz="1400" dirty="0">
                <a:solidFill>
                  <a:schemeClr val="tx1">
                    <a:lumMod val="75000"/>
                    <a:lumOff val="25000"/>
                  </a:schemeClr>
                </a:solidFill>
              </a:rPr>
              <a:t>Name des Moderators</a:t>
            </a:r>
            <a:endParaRPr lang="de-DE" dirty="0"/>
          </a:p>
        </p:txBody>
      </p:sp>
      <p:sp>
        <p:nvSpPr>
          <p:cNvPr id="17" name="Text Placeholder 15"/>
          <p:cNvSpPr>
            <a:spLocks noGrp="1"/>
          </p:cNvSpPr>
          <p:nvPr>
            <p:ph type="body" sz="quarter" idx="14" hasCustomPrompt="1"/>
          </p:nvPr>
        </p:nvSpPr>
        <p:spPr>
          <a:xfrm>
            <a:off x="1631503" y="3613618"/>
            <a:ext cx="4142749" cy="321969"/>
          </a:xfrm>
        </p:spPr>
        <p:txBody>
          <a:bodyPr/>
          <a:lstStyle>
            <a:lvl1pPr marL="0" indent="0">
              <a:buNone/>
              <a:defRPr sz="1600"/>
            </a:lvl1pPr>
          </a:lstStyle>
          <a:p>
            <a:pPr lvl="0"/>
            <a:r>
              <a:rPr lang="de-DE" sz="1400" dirty="0">
                <a:solidFill>
                  <a:schemeClr val="tx1">
                    <a:lumMod val="75000"/>
                    <a:lumOff val="25000"/>
                  </a:schemeClr>
                </a:solidFill>
              </a:rPr>
              <a:t>Email</a:t>
            </a:r>
            <a:endParaRPr lang="de-DE" dirty="0"/>
          </a:p>
        </p:txBody>
      </p:sp>
      <p:sp>
        <p:nvSpPr>
          <p:cNvPr id="18" name="Text Placeholder 15"/>
          <p:cNvSpPr>
            <a:spLocks noGrp="1"/>
          </p:cNvSpPr>
          <p:nvPr>
            <p:ph type="body" sz="quarter" idx="15" hasCustomPrompt="1"/>
          </p:nvPr>
        </p:nvSpPr>
        <p:spPr>
          <a:xfrm>
            <a:off x="1631503" y="3971127"/>
            <a:ext cx="4142749" cy="321969"/>
          </a:xfrm>
        </p:spPr>
        <p:txBody>
          <a:bodyPr>
            <a:noAutofit/>
          </a:bodyPr>
          <a:lstStyle>
            <a:lvl1pPr marL="0" indent="0">
              <a:buNone/>
              <a:defRPr sz="1600"/>
            </a:lvl1pPr>
          </a:lstStyle>
          <a:p>
            <a:pPr lvl="0"/>
            <a:r>
              <a:rPr lang="de-DE" sz="1400" dirty="0">
                <a:solidFill>
                  <a:schemeClr val="tx1">
                    <a:lumMod val="75000"/>
                    <a:lumOff val="25000"/>
                  </a:schemeClr>
                </a:solidFill>
              </a:rPr>
              <a:t>Fon</a:t>
            </a:r>
            <a:endParaRPr lang="de-DE" dirty="0"/>
          </a:p>
        </p:txBody>
      </p:sp>
      <p:sp>
        <p:nvSpPr>
          <p:cNvPr id="20" name="Rectangle 19"/>
          <p:cNvSpPr/>
          <p:nvPr userDrawn="1"/>
        </p:nvSpPr>
        <p:spPr>
          <a:xfrm>
            <a:off x="1604978" y="2391089"/>
            <a:ext cx="5672002" cy="400110"/>
          </a:xfrm>
          <a:prstGeom prst="rect">
            <a:avLst/>
          </a:prstGeom>
        </p:spPr>
        <p:txBody>
          <a:bodyPr wrap="none">
            <a:spAutoFit/>
          </a:bodyPr>
          <a:lstStyle/>
          <a:p>
            <a:r>
              <a:rPr lang="de-DE" sz="2000" kern="1200" dirty="0">
                <a:solidFill>
                  <a:schemeClr val="accent2"/>
                </a:solidFill>
                <a:latin typeface="+mn-lt"/>
                <a:ea typeface="+mn-ea"/>
                <a:cs typeface="+mn-cs"/>
              </a:rPr>
              <a:t>VIELEN DANK FÜR IHRE AUFMERKSAMKEIT!</a:t>
            </a:r>
          </a:p>
        </p:txBody>
      </p:sp>
      <p:pic>
        <p:nvPicPr>
          <p:cNvPr id="12" name="Bild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80176" y="2696371"/>
            <a:ext cx="3240360" cy="1109351"/>
          </a:xfrm>
          <a:prstGeom prst="rect">
            <a:avLst/>
          </a:prstGeom>
        </p:spPr>
      </p:pic>
      <p:pic>
        <p:nvPicPr>
          <p:cNvPr id="19" name="Grafik 18"/>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21" name="Grafik 20"/>
          <p:cNvPicPr>
            <a:picLocks noChangeAspect="1"/>
          </p:cNvPicPr>
          <p:nvPr userDrawn="1"/>
        </p:nvPicPr>
        <p:blipFill rotWithShape="1">
          <a:blip r:embed="rId6"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Tree>
    <p:extLst>
      <p:ext uri="{BB962C8B-B14F-4D97-AF65-F5344CB8AC3E}">
        <p14:creationId xmlns:p14="http://schemas.microsoft.com/office/powerpoint/2010/main" val="1236673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halt_Text">
    <p:spTree>
      <p:nvGrpSpPr>
        <p:cNvPr id="1" name=""/>
        <p:cNvGrpSpPr/>
        <p:nvPr/>
      </p:nvGrpSpPr>
      <p:grpSpPr>
        <a:xfrm>
          <a:off x="0" y="0"/>
          <a:ext cx="0" cy="0"/>
          <a:chOff x="0" y="0"/>
          <a:chExt cx="0" cy="0"/>
        </a:xfrm>
      </p:grpSpPr>
      <p:sp>
        <p:nvSpPr>
          <p:cNvPr id="2" name="Title 1"/>
          <p:cNvSpPr>
            <a:spLocks noGrp="1"/>
          </p:cNvSpPr>
          <p:nvPr>
            <p:ph type="title"/>
          </p:nvPr>
        </p:nvSpPr>
        <p:spPr>
          <a:xfrm>
            <a:off x="384000" y="201600"/>
            <a:ext cx="1142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384000" y="1152000"/>
            <a:ext cx="1142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Textmasterformat bearbeiten</a:t>
            </a:r>
          </a:p>
        </p:txBody>
      </p:sp>
      <p:sp>
        <p:nvSpPr>
          <p:cNvPr id="7" name="Textplatzhalter 6"/>
          <p:cNvSpPr>
            <a:spLocks noGrp="1"/>
          </p:cNvSpPr>
          <p:nvPr>
            <p:ph type="body" sz="quarter" idx="12"/>
          </p:nvPr>
        </p:nvSpPr>
        <p:spPr>
          <a:xfrm>
            <a:off x="383118" y="1684801"/>
            <a:ext cx="11425767" cy="3751263"/>
          </a:xfrm>
          <a:prstGeom prst="rect">
            <a:avLst/>
          </a:prstGeom>
        </p:spPr>
        <p:txBody>
          <a:bodyPr lIns="0" tIns="0" rIns="0" bIns="0"/>
          <a:lstStyle>
            <a:lvl1pPr marL="0" indent="0">
              <a:buFontTx/>
              <a:buNone/>
              <a:defRPr/>
            </a:lvl1pPr>
          </a:lstStyle>
          <a:p>
            <a:pPr lvl="0"/>
            <a:r>
              <a:rPr lang="de-DE"/>
              <a:t>Textmasterformat bearbeiten</a:t>
            </a:r>
          </a:p>
        </p:txBody>
      </p:sp>
    </p:spTree>
    <p:extLst>
      <p:ext uri="{BB962C8B-B14F-4D97-AF65-F5344CB8AC3E}">
        <p14:creationId xmlns:p14="http://schemas.microsoft.com/office/powerpoint/2010/main" val="2822480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17" name="Textplatzhalter 16"/>
          <p:cNvSpPr>
            <a:spLocks noGrp="1"/>
          </p:cNvSpPr>
          <p:nvPr>
            <p:ph type="body" sz="quarter" idx="10" hasCustomPrompt="1"/>
          </p:nvPr>
        </p:nvSpPr>
        <p:spPr>
          <a:xfrm>
            <a:off x="334434" y="922339"/>
            <a:ext cx="11533717" cy="4962525"/>
          </a:xfrm>
          <a:prstGeom prst="rect">
            <a:avLst/>
          </a:prstGeom>
        </p:spPr>
        <p:txBody>
          <a:bodyPr/>
          <a:lstStyle>
            <a:lvl1pPr marL="227013" indent="-227013">
              <a:lnSpc>
                <a:spcPct val="100000"/>
              </a:lnSpc>
              <a:spcBef>
                <a:spcPts val="300"/>
              </a:spcBef>
              <a:spcAft>
                <a:spcPts val="300"/>
              </a:spcAft>
              <a:buSzPct val="100000"/>
              <a:buFont typeface="Wingdings" charset="2"/>
              <a:buChar char="§"/>
              <a:tabLst/>
              <a:defRPr sz="2000" baseline="0">
                <a:solidFill>
                  <a:schemeClr val="tx1">
                    <a:lumMod val="65000"/>
                    <a:lumOff val="35000"/>
                  </a:schemeClr>
                </a:solidFill>
              </a:defRPr>
            </a:lvl1pPr>
            <a:lvl2pPr marL="265113" indent="-176213">
              <a:lnSpc>
                <a:spcPct val="100000"/>
              </a:lnSpc>
              <a:spcBef>
                <a:spcPts val="300"/>
              </a:spcBef>
              <a:spcAft>
                <a:spcPts val="300"/>
              </a:spcAft>
              <a:defRPr sz="1600" baseline="0">
                <a:solidFill>
                  <a:schemeClr val="tx1">
                    <a:lumMod val="65000"/>
                    <a:lumOff val="35000"/>
                  </a:schemeClr>
                </a:solidFill>
              </a:defRPr>
            </a:lvl2pPr>
            <a:lvl3pPr marL="449263" indent="-139700">
              <a:lnSpc>
                <a:spcPct val="100000"/>
              </a:lnSpc>
              <a:spcBef>
                <a:spcPts val="300"/>
              </a:spcBef>
              <a:spcAft>
                <a:spcPts val="300"/>
              </a:spcAft>
              <a:buSzPct val="80000"/>
              <a:buFont typeface="Wingdings" panose="05000000000000000000" pitchFamily="2" charset="2"/>
              <a:buChar char="§"/>
              <a:defRPr sz="1600">
                <a:solidFill>
                  <a:schemeClr val="tx1">
                    <a:lumMod val="65000"/>
                    <a:lumOff val="35000"/>
                  </a:schemeClr>
                </a:solidFill>
              </a:defRPr>
            </a:lvl3pPr>
            <a:lvl4pPr marL="627063" indent="-177800">
              <a:lnSpc>
                <a:spcPct val="100000"/>
              </a:lnSpc>
              <a:spcBef>
                <a:spcPts val="300"/>
              </a:spcBef>
              <a:spcAft>
                <a:spcPts val="300"/>
              </a:spcAft>
              <a:buSzPct val="80000"/>
              <a:buFont typeface="Symbol" panose="05050102010706020507" pitchFamily="18" charset="2"/>
              <a:buChar char="-"/>
              <a:defRPr sz="1600" baseline="0">
                <a:solidFill>
                  <a:schemeClr val="tx1">
                    <a:lumMod val="65000"/>
                    <a:lumOff val="35000"/>
                  </a:schemeClr>
                </a:solidFill>
              </a:defRPr>
            </a:lvl4pPr>
            <a:lvl5pPr marL="1828800" indent="0">
              <a:buNone/>
              <a:defRPr/>
            </a:lvl5pPr>
          </a:lstStyle>
          <a:p>
            <a:pPr lvl="0"/>
            <a:r>
              <a:rPr lang="de-DE" dirty="0"/>
              <a:t>Erste Ebene (Ohne Zeichen)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11204633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Inhaltsplatzhalter 3"/>
          <p:cNvSpPr>
            <a:spLocks noGrp="1"/>
          </p:cNvSpPr>
          <p:nvPr>
            <p:ph sz="quarter" idx="10"/>
          </p:nvPr>
        </p:nvSpPr>
        <p:spPr>
          <a:xfrm>
            <a:off x="323851" y="922338"/>
            <a:ext cx="11544300" cy="5154612"/>
          </a:xfrm>
          <a:prstGeom prst="rect">
            <a:avLst/>
          </a:prstGeom>
        </p:spPr>
        <p:txBody>
          <a:bodyPr/>
          <a:lstStyle/>
          <a:p>
            <a:pPr lvl="0"/>
            <a:r>
              <a:rPr lang="de-DE"/>
              <a:t>Formatvorlagen des Textmasters bearbeiten</a:t>
            </a:r>
          </a:p>
        </p:txBody>
      </p:sp>
    </p:spTree>
    <p:extLst>
      <p:ext uri="{BB962C8B-B14F-4D97-AF65-F5344CB8AC3E}">
        <p14:creationId xmlns:p14="http://schemas.microsoft.com/office/powerpoint/2010/main" val="224543089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sz="1800" dirty="0"/>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sz="1800" dirty="0"/>
          </a:p>
          <a:p>
            <a:pPr marL="285750" indent="-285750">
              <a:buClr>
                <a:srgbClr val="009EE0"/>
              </a:buClr>
              <a:buFont typeface="Arial" pitchFamily="34" charset="0"/>
              <a:buChar char="•"/>
            </a:pPr>
            <a:endParaRPr lang="de-DE" sz="1800" dirty="0"/>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1800" b="0" i="0" u="none" kern="1200" spc="0">
                <a:solidFill>
                  <a:schemeClr val="accent2"/>
                </a:solidFill>
                <a:latin typeface="Arial" panose="020B0604020202020204" pitchFamily="34" charset="0"/>
              </a:defRPr>
            </a:lvl1pPr>
          </a:lstStyle>
          <a:p>
            <a:pPr lvl="0"/>
            <a:r>
              <a:rPr lang="de-DE" dirty="0"/>
              <a:t>TITELMASTERFORMAT DURCH KLICKEN BEARBEITEN</a:t>
            </a:r>
          </a:p>
        </p:txBody>
      </p:sp>
    </p:spTree>
    <p:extLst>
      <p:ext uri="{BB962C8B-B14F-4D97-AF65-F5344CB8AC3E}">
        <p14:creationId xmlns:p14="http://schemas.microsoft.com/office/powerpoint/2010/main" val="3054763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81518" y="6351"/>
            <a:ext cx="11516783" cy="620713"/>
          </a:xfrm>
        </p:spPr>
        <p:txBody>
          <a:bodyPr/>
          <a:lstStyle>
            <a:lvl1pPr>
              <a:defRPr sz="2000"/>
            </a:lvl1pPr>
          </a:lstStyle>
          <a:p>
            <a:r>
              <a:rPr lang="de-DE" dirty="0"/>
              <a:t>Titelmasterformat durch Klicken bearbeiten</a:t>
            </a:r>
          </a:p>
        </p:txBody>
      </p:sp>
      <p:sp>
        <p:nvSpPr>
          <p:cNvPr id="3" name="Textplatzhalter 2"/>
          <p:cNvSpPr>
            <a:spLocks noGrp="1"/>
          </p:cNvSpPr>
          <p:nvPr>
            <p:ph type="body" sz="half" idx="1"/>
          </p:nvPr>
        </p:nvSpPr>
        <p:spPr>
          <a:xfrm>
            <a:off x="296333" y="1025526"/>
            <a:ext cx="5655733" cy="5000625"/>
          </a:xfrm>
        </p:spPr>
        <p:txBody>
          <a:bodyPr/>
          <a:lstStyle>
            <a:lvl2pPr>
              <a:buClr>
                <a:srgbClr val="8EBAE5"/>
              </a:buClr>
              <a:defRPr/>
            </a:lvl2pPr>
            <a:lvl3pPr>
              <a:buClr>
                <a:srgbClr val="C2C7C7"/>
              </a:buCl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55267" y="1025526"/>
            <a:ext cx="5657851" cy="50006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19691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lvl1pPr>
              <a:buClr>
                <a:srgbClr val="92D050"/>
              </a:buClr>
              <a:defRPr>
                <a:solidFill>
                  <a:srgbClr val="4D4D4D"/>
                </a:solidFill>
              </a:defRPr>
            </a:lvl1pPr>
            <a:lvl2pPr>
              <a:buClr>
                <a:schemeClr val="accent1"/>
              </a:buClr>
              <a:defRPr>
                <a:solidFill>
                  <a:srgbClr val="4D4D4D"/>
                </a:solidFill>
              </a:defRPr>
            </a:lvl2pPr>
          </a:lstStyle>
          <a:p>
            <a:pPr lvl="0"/>
            <a:r>
              <a:rPr lang="de-DE" dirty="0"/>
              <a:t>Textmasterformat bearbeiten</a:t>
            </a:r>
          </a:p>
          <a:p>
            <a:pPr lvl="1"/>
            <a:r>
              <a:rPr lang="de-DE" dirty="0"/>
              <a:t>Zweite Ebene</a:t>
            </a:r>
          </a:p>
        </p:txBody>
      </p:sp>
      <p:sp>
        <p:nvSpPr>
          <p:cNvPr id="4" name="Rectangle 2"/>
          <p:cNvSpPr txBox="1">
            <a:spLocks noChangeArrowheads="1"/>
          </p:cNvSpPr>
          <p:nvPr userDrawn="1"/>
        </p:nvSpPr>
        <p:spPr>
          <a:xfrm>
            <a:off x="305943" y="444537"/>
            <a:ext cx="10963252" cy="620713"/>
          </a:xfrm>
          <a:prstGeom prst="rect">
            <a:avLst/>
          </a:prstGeom>
        </p:spPr>
        <p:txBody>
          <a:bodyPr vert="horz" wrap="square" lIns="18000" tIns="45720" rIns="91440" bIns="45720" rtlCol="0" anchor="ctr" anchorCtr="0">
            <a:noAutofit/>
          </a:bodyPr>
          <a:lstStyle>
            <a:lvl1pPr marL="0" indent="0" algn="l" defTabSz="914400" rtl="0" eaLnBrk="1" latinLnBrk="0" hangingPunct="1">
              <a:lnSpc>
                <a:spcPct val="110000"/>
              </a:lnSpc>
              <a:spcBef>
                <a:spcPct val="0"/>
              </a:spcBef>
              <a:spcAft>
                <a:spcPts val="0"/>
              </a:spcAft>
              <a:buNone/>
              <a:defRPr sz="1800" b="0" i="0" u="none" kern="1200" cap="none" spc="0" baseline="0">
                <a:solidFill>
                  <a:srgbClr val="0055A1">
                    <a:lumMod val="100000"/>
                  </a:srgbClr>
                </a:solidFill>
                <a:latin typeface="Arial" panose="020B0604020202020204" pitchFamily="34" charset="0"/>
                <a:ea typeface="+mj-ea"/>
                <a:cs typeface="+mj-cs"/>
              </a:defRPr>
            </a:lvl1pPr>
          </a:lstStyle>
          <a:p>
            <a:pPr>
              <a:spcBef>
                <a:spcPct val="20000"/>
              </a:spcBef>
              <a:buClr>
                <a:srgbClr val="92D050"/>
              </a:buClr>
              <a:buSzPct val="100000"/>
            </a:pPr>
            <a:endParaRPr lang="en-US" dirty="0">
              <a:solidFill>
                <a:srgbClr val="8CB9E3"/>
              </a:solidFill>
              <a:latin typeface="+mn-lt"/>
              <a:ea typeface="+mn-ea"/>
              <a:cs typeface="+mn-cs"/>
            </a:endParaRPr>
          </a:p>
        </p:txBody>
      </p:sp>
      <p:sp>
        <p:nvSpPr>
          <p:cNvPr id="6" name="Textplatzhalter 5"/>
          <p:cNvSpPr>
            <a:spLocks noGrp="1"/>
          </p:cNvSpPr>
          <p:nvPr>
            <p:ph type="body" sz="quarter" idx="10" hasCustomPrompt="1"/>
          </p:nvPr>
        </p:nvSpPr>
        <p:spPr>
          <a:xfrm>
            <a:off x="263525" y="548692"/>
            <a:ext cx="11017251" cy="555625"/>
          </a:xfrm>
        </p:spPr>
        <p:txBody>
          <a:bodyPr>
            <a:normAutofit/>
          </a:bodyPr>
          <a:lstStyle>
            <a:lvl1pPr marL="0" indent="0">
              <a:buNone/>
              <a:defRPr sz="2000">
                <a:solidFill>
                  <a:srgbClr val="8CB9E3"/>
                </a:solidFill>
              </a:defRPr>
            </a:lvl1pPr>
          </a:lstStyle>
          <a:p>
            <a:pPr lvl="0"/>
            <a:r>
              <a:rPr lang="de-DE" dirty="0"/>
              <a:t>Untertitel</a:t>
            </a:r>
          </a:p>
        </p:txBody>
      </p:sp>
      <p:sp>
        <p:nvSpPr>
          <p:cNvPr id="7" name="Fußzeilenplatzhalter 6"/>
          <p:cNvSpPr>
            <a:spLocks noGrp="1"/>
          </p:cNvSpPr>
          <p:nvPr>
            <p:ph type="ftr" sz="quarter" idx="11"/>
          </p:nvPr>
        </p:nvSpPr>
        <p:spPr>
          <a:xfrm>
            <a:off x="143340" y="6237328"/>
            <a:ext cx="8976997" cy="226657"/>
          </a:xfrm>
          <a:prstGeom prst="rect">
            <a:avLst/>
          </a:prstGeom>
        </p:spPr>
        <p:txBody>
          <a:bodyPr/>
          <a:lstStyle/>
          <a:p>
            <a:endParaRPr lang="de-DE" dirty="0"/>
          </a:p>
        </p:txBody>
      </p:sp>
      <p:sp>
        <p:nvSpPr>
          <p:cNvPr id="8" name="Foliennummernplatzhalter 7"/>
          <p:cNvSpPr>
            <a:spLocks noGrp="1"/>
          </p:cNvSpPr>
          <p:nvPr>
            <p:ph type="sldNum" sz="quarter" idx="12"/>
          </p:nvPr>
        </p:nvSpPr>
        <p:spPr/>
        <p:txBody>
          <a:body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927037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252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tarting Slide">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chemeClr val="accent2"/>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pic>
        <p:nvPicPr>
          <p:cNvPr id="12" name="Bild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3092" y="2314586"/>
            <a:ext cx="3240360" cy="1109351"/>
          </a:xfrm>
          <a:prstGeom prst="rect">
            <a:avLst/>
          </a:prstGeom>
        </p:spPr>
      </p:pic>
      <p:pic>
        <p:nvPicPr>
          <p:cNvPr id="20" name="Grafik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pic>
        <p:nvPicPr>
          <p:cNvPr id="13" name="Grafik 12"/>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spTree>
    <p:extLst>
      <p:ext uri="{BB962C8B-B14F-4D97-AF65-F5344CB8AC3E}">
        <p14:creationId xmlns:p14="http://schemas.microsoft.com/office/powerpoint/2010/main" val="33800282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sz="1800" dirty="0"/>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sz="1800" dirty="0"/>
          </a:p>
          <a:p>
            <a:pPr marL="285750" indent="-285750">
              <a:buClr>
                <a:srgbClr val="009EE0"/>
              </a:buClr>
              <a:buFont typeface="Arial" pitchFamily="34" charset="0"/>
              <a:buChar char="•"/>
            </a:pPr>
            <a:endParaRPr lang="de-DE" sz="1800" dirty="0"/>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baseline="0">
                <a:solidFill>
                  <a:schemeClr val="tx1"/>
                </a:solidFill>
                <a:latin typeface="Arial" panose="020B0604020202020204" pitchFamily="34" charset="0"/>
              </a:defRPr>
            </a:lvl1pPr>
          </a:lstStyle>
          <a:p>
            <a:pPr lvl="0"/>
            <a:r>
              <a:rPr lang="de-DE" dirty="0"/>
              <a:t>TITELMASTERFORMAT DURCH KLICKEN BEARBEITEN</a:t>
            </a:r>
          </a:p>
        </p:txBody>
      </p:sp>
      <p:sp>
        <p:nvSpPr>
          <p:cNvPr id="5" name="Textplatzhalter 3">
            <a:extLst>
              <a:ext uri="{FF2B5EF4-FFF2-40B4-BE49-F238E27FC236}">
                <a16:creationId xmlns:a16="http://schemas.microsoft.com/office/drawing/2014/main" id="{8D946FE3-53B1-4055-B963-8C3A97A97EE6}"/>
              </a:ext>
            </a:extLst>
          </p:cNvPr>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Tree>
    <p:extLst>
      <p:ext uri="{BB962C8B-B14F-4D97-AF65-F5344CB8AC3E}">
        <p14:creationId xmlns:p14="http://schemas.microsoft.com/office/powerpoint/2010/main" val="3907328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2564904"/>
            <a:ext cx="11377264" cy="1470025"/>
          </a:xfrm>
        </p:spPr>
        <p:txBody>
          <a:bodyPr/>
          <a:lstStyle>
            <a:lvl1pPr algn="r">
              <a:defRPr sz="3200" b="0" cap="all" baseline="0">
                <a:solidFill>
                  <a:schemeClr val="accent2"/>
                </a:solidFill>
                <a:latin typeface="+mn-lt"/>
              </a:defRPr>
            </a:lvl1pPr>
          </a:lstStyle>
          <a:p>
            <a:r>
              <a:rPr lang="de-DE" dirty="0"/>
              <a:t>Titelmasterformat durch Klicken bearbeiten</a:t>
            </a:r>
          </a:p>
        </p:txBody>
      </p:sp>
    </p:spTree>
    <p:extLst>
      <p:ext uri="{BB962C8B-B14F-4D97-AF65-F5344CB8AC3E}">
        <p14:creationId xmlns:p14="http://schemas.microsoft.com/office/powerpoint/2010/main" val="1603024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baseline="0">
                <a:solidFill>
                  <a:schemeClr val="tx1"/>
                </a:solidFill>
                <a:latin typeface="Arial" panose="020B0604020202020204" pitchFamily="34" charset="0"/>
              </a:defRPr>
            </a:lvl1pPr>
          </a:lstStyle>
          <a:p>
            <a:pPr lvl="0"/>
            <a:r>
              <a:rPr lang="de-DE" dirty="0"/>
              <a:t>TITELMASTERFORMAT DURCH KLICKEN BEARBEITEN</a:t>
            </a:r>
          </a:p>
        </p:txBody>
      </p:sp>
      <p:sp>
        <p:nvSpPr>
          <p:cNvPr id="4" name="Inhaltsplatzhalter 2"/>
          <p:cNvSpPr>
            <a:spLocks noGrp="1"/>
          </p:cNvSpPr>
          <p:nvPr>
            <p:ph idx="1"/>
          </p:nvPr>
        </p:nvSpPr>
        <p:spPr>
          <a:xfrm>
            <a:off x="143339" y="1041402"/>
            <a:ext cx="11905323"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3">
            <a:extLst>
              <a:ext uri="{FF2B5EF4-FFF2-40B4-BE49-F238E27FC236}">
                <a16:creationId xmlns:a16="http://schemas.microsoft.com/office/drawing/2014/main" id="{0C961A16-BF96-410D-9D68-087F34F61154}"/>
              </a:ext>
            </a:extLst>
          </p:cNvPr>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Tree>
    <p:extLst>
      <p:ext uri="{BB962C8B-B14F-4D97-AF65-F5344CB8AC3E}">
        <p14:creationId xmlns:p14="http://schemas.microsoft.com/office/powerpoint/2010/main" val="803501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ild">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baseline="0">
                <a:solidFill>
                  <a:schemeClr val="tx1"/>
                </a:solidFill>
                <a:latin typeface="Arial" panose="020B0604020202020204" pitchFamily="34" charset="0"/>
              </a:defRPr>
            </a:lvl1pPr>
          </a:lstStyle>
          <a:p>
            <a:pPr lvl="0"/>
            <a:r>
              <a:rPr lang="de-DE" dirty="0"/>
              <a:t>TITELMASTERFORMAT DURCH KLICKEN BEARBEITEN</a:t>
            </a:r>
          </a:p>
        </p:txBody>
      </p:sp>
      <p:sp>
        <p:nvSpPr>
          <p:cNvPr id="6" name="Bildplatzhalter 2">
            <a:extLst>
              <a:ext uri="{FF2B5EF4-FFF2-40B4-BE49-F238E27FC236}">
                <a16:creationId xmlns:a16="http://schemas.microsoft.com/office/drawing/2014/main" id="{E8435BF2-984D-4D9D-A344-9C43CDEE5808}"/>
              </a:ext>
            </a:extLst>
          </p:cNvPr>
          <p:cNvSpPr>
            <a:spLocks noGrp="1"/>
          </p:cNvSpPr>
          <p:nvPr>
            <p:ph type="pic" sz="quarter" idx="10"/>
          </p:nvPr>
        </p:nvSpPr>
        <p:spPr>
          <a:xfrm>
            <a:off x="142875" y="1041400"/>
            <a:ext cx="11906250" cy="5124450"/>
          </a:xfrm>
          <a:ln>
            <a:noFill/>
          </a:ln>
        </p:spPr>
        <p:txBody>
          <a:bodyPr/>
          <a:lstStyle/>
          <a:p>
            <a:endParaRPr lang="de-DE" dirty="0"/>
          </a:p>
        </p:txBody>
      </p:sp>
      <p:sp>
        <p:nvSpPr>
          <p:cNvPr id="8" name="Textplatzhalter 3">
            <a:extLst>
              <a:ext uri="{FF2B5EF4-FFF2-40B4-BE49-F238E27FC236}">
                <a16:creationId xmlns:a16="http://schemas.microsoft.com/office/drawing/2014/main" id="{7B9F1B9B-EBCF-4E98-929C-D1DBBB2CAF59}"/>
              </a:ext>
            </a:extLst>
          </p:cNvPr>
          <p:cNvSpPr>
            <a:spLocks noGrp="1"/>
          </p:cNvSpPr>
          <p:nvPr>
            <p:ph type="body" sz="quarter" idx="11"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
        <p:nvSpPr>
          <p:cNvPr id="9" name="Textplatzhalter 8">
            <a:extLst>
              <a:ext uri="{FF2B5EF4-FFF2-40B4-BE49-F238E27FC236}">
                <a16:creationId xmlns:a16="http://schemas.microsoft.com/office/drawing/2014/main" id="{24311DDB-7B5B-46FC-8577-6597E7051A0B}"/>
              </a:ext>
            </a:extLst>
          </p:cNvPr>
          <p:cNvSpPr>
            <a:spLocks noGrp="1"/>
          </p:cNvSpPr>
          <p:nvPr>
            <p:ph type="body" sz="quarter" idx="12" hasCustomPrompt="1"/>
          </p:nvPr>
        </p:nvSpPr>
        <p:spPr>
          <a:xfrm>
            <a:off x="10800662" y="5942929"/>
            <a:ext cx="1247999" cy="219076"/>
          </a:xfrm>
        </p:spPr>
        <p:txBody>
          <a:bodyPr>
            <a:noAutofit/>
          </a:bodyPr>
          <a:lstStyle>
            <a:lvl1pPr marL="0" indent="0" algn="r">
              <a:buNone/>
              <a:defRPr sz="600">
                <a:solidFill>
                  <a:schemeClr val="bg1"/>
                </a:solidFill>
              </a:defRPr>
            </a:lvl1pPr>
            <a:lvl2pPr marL="457200" indent="0">
              <a:buNone/>
              <a:defRPr sz="600"/>
            </a:lvl2pPr>
            <a:lvl3pPr marL="914400" indent="0">
              <a:buNone/>
              <a:defRPr sz="600"/>
            </a:lvl3pPr>
            <a:lvl4pPr marL="1371600" indent="0">
              <a:buNone/>
              <a:defRPr sz="600"/>
            </a:lvl4pPr>
            <a:lvl5pPr marL="1828800" indent="0" algn="r">
              <a:buNone/>
              <a:defRPr sz="600">
                <a:solidFill>
                  <a:schemeClr val="bg1"/>
                </a:solidFill>
              </a:defRPr>
            </a:lvl5pPr>
          </a:lstStyle>
          <a:p>
            <a:pPr lvl="0"/>
            <a:r>
              <a:rPr lang="de-DE" dirty="0"/>
              <a:t>Source:</a:t>
            </a:r>
          </a:p>
          <a:p>
            <a:pPr lvl="4"/>
            <a:r>
              <a:rPr lang="de-DE" dirty="0"/>
              <a:t>Fünfte Ebene</a:t>
            </a:r>
          </a:p>
        </p:txBody>
      </p:sp>
    </p:spTree>
    <p:extLst>
      <p:ext uri="{BB962C8B-B14F-4D97-AF65-F5344CB8AC3E}">
        <p14:creationId xmlns:p14="http://schemas.microsoft.com/office/powerpoint/2010/main" val="3030030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Video">
    <p:spTree>
      <p:nvGrpSpPr>
        <p:cNvPr id="1" name=""/>
        <p:cNvGrpSpPr/>
        <p:nvPr/>
      </p:nvGrpSpPr>
      <p:grpSpPr>
        <a:xfrm>
          <a:off x="0" y="0"/>
          <a:ext cx="0" cy="0"/>
          <a:chOff x="0" y="0"/>
          <a:chExt cx="0" cy="0"/>
        </a:xfrm>
      </p:grpSpPr>
      <p:sp>
        <p:nvSpPr>
          <p:cNvPr id="10" name="Medienplatzhalter 2">
            <a:extLst>
              <a:ext uri="{FF2B5EF4-FFF2-40B4-BE49-F238E27FC236}">
                <a16:creationId xmlns:a16="http://schemas.microsoft.com/office/drawing/2014/main" id="{9E8268A5-431F-46CB-87DC-BDB0775C1D6C}"/>
              </a:ext>
            </a:extLst>
          </p:cNvPr>
          <p:cNvSpPr>
            <a:spLocks noGrp="1"/>
          </p:cNvSpPr>
          <p:nvPr>
            <p:ph type="media" sz="quarter" idx="13"/>
          </p:nvPr>
        </p:nvSpPr>
        <p:spPr>
          <a:xfrm>
            <a:off x="2058600" y="1159200"/>
            <a:ext cx="8074800" cy="4539600"/>
          </a:xfrm>
        </p:spPr>
        <p:txBody>
          <a:bodyPr/>
          <a:lstStyle/>
          <a:p>
            <a:endParaRPr lang="de-DE"/>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baseline="0">
                <a:solidFill>
                  <a:schemeClr val="tx1"/>
                </a:solidFill>
                <a:latin typeface="Arial" panose="020B0604020202020204" pitchFamily="34" charset="0"/>
              </a:defRPr>
            </a:lvl1pPr>
          </a:lstStyle>
          <a:p>
            <a:pPr lvl="0"/>
            <a:r>
              <a:rPr lang="de-DE" dirty="0"/>
              <a:t>TITELMASTERFORMAT DURCH KLICKEN BEARBEITEN</a:t>
            </a:r>
          </a:p>
        </p:txBody>
      </p:sp>
      <p:sp>
        <p:nvSpPr>
          <p:cNvPr id="8" name="Textplatzhalter 3">
            <a:extLst>
              <a:ext uri="{FF2B5EF4-FFF2-40B4-BE49-F238E27FC236}">
                <a16:creationId xmlns:a16="http://schemas.microsoft.com/office/drawing/2014/main" id="{7B9F1B9B-EBCF-4E98-929C-D1DBBB2CAF59}"/>
              </a:ext>
            </a:extLst>
          </p:cNvPr>
          <p:cNvSpPr>
            <a:spLocks noGrp="1"/>
          </p:cNvSpPr>
          <p:nvPr>
            <p:ph type="body" sz="quarter" idx="11"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
        <p:nvSpPr>
          <p:cNvPr id="9" name="Textplatzhalter 8">
            <a:extLst>
              <a:ext uri="{FF2B5EF4-FFF2-40B4-BE49-F238E27FC236}">
                <a16:creationId xmlns:a16="http://schemas.microsoft.com/office/drawing/2014/main" id="{24311DDB-7B5B-46FC-8577-6597E7051A0B}"/>
              </a:ext>
            </a:extLst>
          </p:cNvPr>
          <p:cNvSpPr>
            <a:spLocks noGrp="1"/>
          </p:cNvSpPr>
          <p:nvPr>
            <p:ph type="body" sz="quarter" idx="12" hasCustomPrompt="1"/>
          </p:nvPr>
        </p:nvSpPr>
        <p:spPr>
          <a:xfrm>
            <a:off x="8885401" y="5479724"/>
            <a:ext cx="1247999" cy="219076"/>
          </a:xfrm>
        </p:spPr>
        <p:txBody>
          <a:bodyPr>
            <a:noAutofit/>
          </a:bodyPr>
          <a:lstStyle>
            <a:lvl1pPr marL="0" indent="0" algn="r">
              <a:buNone/>
              <a:defRPr sz="600">
                <a:solidFill>
                  <a:schemeClr val="bg1"/>
                </a:solidFill>
              </a:defRPr>
            </a:lvl1pPr>
            <a:lvl2pPr marL="457200" indent="0">
              <a:buNone/>
              <a:defRPr sz="600"/>
            </a:lvl2pPr>
            <a:lvl3pPr marL="914400" indent="0">
              <a:buNone/>
              <a:defRPr sz="600"/>
            </a:lvl3pPr>
            <a:lvl4pPr marL="1371600" indent="0">
              <a:buNone/>
              <a:defRPr sz="600"/>
            </a:lvl4pPr>
            <a:lvl5pPr marL="1828800" indent="0" algn="r">
              <a:buNone/>
              <a:defRPr sz="600">
                <a:solidFill>
                  <a:schemeClr val="bg1"/>
                </a:solidFill>
              </a:defRPr>
            </a:lvl5pPr>
          </a:lstStyle>
          <a:p>
            <a:pPr lvl="0"/>
            <a:r>
              <a:rPr lang="de-DE" dirty="0"/>
              <a:t>Source:</a:t>
            </a:r>
          </a:p>
          <a:p>
            <a:pPr lvl="4"/>
            <a:endParaRPr lang="de-DE" dirty="0"/>
          </a:p>
        </p:txBody>
      </p:sp>
    </p:spTree>
    <p:extLst>
      <p:ext uri="{BB962C8B-B14F-4D97-AF65-F5344CB8AC3E}">
        <p14:creationId xmlns:p14="http://schemas.microsoft.com/office/powerpoint/2010/main" val="1827428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2"/>
            <a:ext cx="11905323"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chemeClr val="tx1"/>
                </a:solidFill>
                <a:latin typeface="Arial" panose="020B0604020202020204" pitchFamily="34" charset="0"/>
              </a:defRPr>
            </a:lvl1pPr>
          </a:lstStyle>
          <a:p>
            <a:pPr lvl="0"/>
            <a:r>
              <a:rPr lang="de-DE" dirty="0"/>
              <a:t>TITELMASTERFORMAT DURCH KLICKEN BEARBEITEN</a:t>
            </a:r>
          </a:p>
        </p:txBody>
      </p:sp>
    </p:spTree>
    <p:extLst>
      <p:ext uri="{BB962C8B-B14F-4D97-AF65-F5344CB8AC3E}">
        <p14:creationId xmlns:p14="http://schemas.microsoft.com/office/powerpoint/2010/main" val="28149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PictureSlide">
    <p:spTree>
      <p:nvGrpSpPr>
        <p:cNvPr id="1" name=""/>
        <p:cNvGrpSpPr/>
        <p:nvPr/>
      </p:nvGrpSpPr>
      <p:grpSpPr>
        <a:xfrm>
          <a:off x="0" y="0"/>
          <a:ext cx="0" cy="0"/>
          <a:chOff x="0" y="0"/>
          <a:chExt cx="0" cy="0"/>
        </a:xfrm>
      </p:grpSpPr>
      <p:sp>
        <p:nvSpPr>
          <p:cNvPr id="2" name="Titel 1"/>
          <p:cNvSpPr>
            <a:spLocks noGrp="1"/>
          </p:cNvSpPr>
          <p:nvPr>
            <p:ph type="ctrTitle"/>
          </p:nvPr>
        </p:nvSpPr>
        <p:spPr>
          <a:xfrm>
            <a:off x="5015880" y="1628800"/>
            <a:ext cx="6768752" cy="1470025"/>
          </a:xfrm>
        </p:spPr>
        <p:txBody>
          <a:bodyPr/>
          <a:lstStyle>
            <a:lvl1pPr algn="r">
              <a:defRPr sz="2000" cap="all" baseline="0">
                <a:solidFill>
                  <a:schemeClr val="accent2"/>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5015879" y="3212976"/>
            <a:ext cx="676875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Picture Placeholder 6"/>
          <p:cNvSpPr>
            <a:spLocks noGrp="1"/>
          </p:cNvSpPr>
          <p:nvPr>
            <p:ph type="pic" sz="quarter" idx="10"/>
          </p:nvPr>
        </p:nvSpPr>
        <p:spPr>
          <a:xfrm>
            <a:off x="-1" y="0"/>
            <a:ext cx="5015879" cy="6858000"/>
          </a:xfrm>
        </p:spPr>
        <p:txBody>
          <a:bodyPr/>
          <a:lstStyle/>
          <a:p>
            <a:endParaRPr lang="de-DE" dirty="0"/>
          </a:p>
        </p:txBody>
      </p:sp>
    </p:spTree>
    <p:extLst>
      <p:ext uri="{BB962C8B-B14F-4D97-AF65-F5344CB8AC3E}">
        <p14:creationId xmlns:p14="http://schemas.microsoft.com/office/powerpoint/2010/main" val="3453208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3"/>
            <a:ext cx="5952661"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chemeClr val="tx1"/>
                </a:solidFill>
                <a:latin typeface="Arial" panose="020B0604020202020204" pitchFamily="34" charset="0"/>
              </a:defRPr>
            </a:lvl1pPr>
          </a:lstStyle>
          <a:p>
            <a:pPr lvl="0"/>
            <a:r>
              <a:rPr lang="de-DE" dirty="0"/>
              <a:t>TITELMASTERFORMAT DURCH KLICKEN BEARBEITEN</a:t>
            </a:r>
          </a:p>
        </p:txBody>
      </p:sp>
      <p:sp>
        <p:nvSpPr>
          <p:cNvPr id="8" name="Inhaltsplatzhalter 2"/>
          <p:cNvSpPr>
            <a:spLocks noGrp="1"/>
          </p:cNvSpPr>
          <p:nvPr>
            <p:ph idx="12"/>
          </p:nvPr>
        </p:nvSpPr>
        <p:spPr>
          <a:xfrm>
            <a:off x="6096000" y="1041403"/>
            <a:ext cx="5952661"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30526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astSlide">
    <p:spTree>
      <p:nvGrpSpPr>
        <p:cNvPr id="1" name=""/>
        <p:cNvGrpSpPr/>
        <p:nvPr/>
      </p:nvGrpSpPr>
      <p:grpSpPr>
        <a:xfrm>
          <a:off x="0" y="0"/>
          <a:ext cx="0" cy="0"/>
          <a:chOff x="0" y="0"/>
          <a:chExt cx="0" cy="0"/>
        </a:xfrm>
      </p:grpSpPr>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6" name="Untertitel 2"/>
          <p:cNvSpPr txBox="1">
            <a:spLocks/>
          </p:cNvSpPr>
          <p:nvPr userDrawn="1"/>
        </p:nvSpPr>
        <p:spPr>
          <a:xfrm>
            <a:off x="1631504" y="2611597"/>
            <a:ext cx="3450754" cy="334927"/>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600" b="0" dirty="0">
                <a:solidFill>
                  <a:schemeClr val="accent2"/>
                </a:solidFill>
              </a:rPr>
              <a:t>http://www.elli-online.net/</a:t>
            </a:r>
          </a:p>
        </p:txBody>
      </p:sp>
      <p:sp>
        <p:nvSpPr>
          <p:cNvPr id="20" name="Rectangle 19"/>
          <p:cNvSpPr/>
          <p:nvPr userDrawn="1"/>
        </p:nvSpPr>
        <p:spPr>
          <a:xfrm>
            <a:off x="1631504" y="2002054"/>
            <a:ext cx="6767237" cy="461665"/>
          </a:xfrm>
          <a:prstGeom prst="rect">
            <a:avLst/>
          </a:prstGeom>
        </p:spPr>
        <p:txBody>
          <a:bodyPr wrap="none">
            <a:spAutoFit/>
          </a:bodyPr>
          <a:lstStyle/>
          <a:p>
            <a:r>
              <a:rPr lang="de-DE" sz="2400" kern="1200" dirty="0">
                <a:solidFill>
                  <a:schemeClr val="accent2"/>
                </a:solidFill>
                <a:latin typeface="+mn-lt"/>
                <a:ea typeface="+mn-ea"/>
                <a:cs typeface="+mn-cs"/>
              </a:rPr>
              <a:t>VIELEN DANK FÜR IHRE AUFMERKSAMKEIT!</a:t>
            </a:r>
          </a:p>
        </p:txBody>
      </p:sp>
      <p:pic>
        <p:nvPicPr>
          <p:cNvPr id="12" name="Bild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80176" y="2696371"/>
            <a:ext cx="3240360" cy="1109351"/>
          </a:xfrm>
          <a:prstGeom prst="rect">
            <a:avLst/>
          </a:prstGeom>
        </p:spPr>
      </p:pic>
      <p:pic>
        <p:nvPicPr>
          <p:cNvPr id="16" name="Grafik 15"/>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18" name="Grafik 17"/>
          <p:cNvPicPr>
            <a:picLocks noChangeAspect="1"/>
          </p:cNvPicPr>
          <p:nvPr userDrawn="1"/>
        </p:nvPicPr>
        <p:blipFill rotWithShape="1">
          <a:blip r:embed="rId6"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Tree>
    <p:extLst>
      <p:ext uri="{BB962C8B-B14F-4D97-AF65-F5344CB8AC3E}">
        <p14:creationId xmlns:p14="http://schemas.microsoft.com/office/powerpoint/2010/main" val="3387342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484783"/>
            <a:ext cx="11905323" cy="4464497"/>
          </a:xfrm>
          <a:ln>
            <a:solidFill>
              <a:srgbClr val="839A44"/>
            </a:solidFill>
          </a:ln>
        </p:spPr>
        <p:txBody>
          <a:bodyPr/>
          <a:lstStyle>
            <a:lvl1pPr>
              <a:lnSpc>
                <a:spcPct val="150000"/>
              </a:lnSpc>
              <a:defRPr sz="1800">
                <a:solidFill>
                  <a:schemeClr val="tx1">
                    <a:lumMod val="75000"/>
                    <a:lumOff val="25000"/>
                  </a:schemeClr>
                </a:solidFill>
              </a:defRPr>
            </a:lvl1pPr>
            <a:lvl2pPr>
              <a:lnSpc>
                <a:spcPct val="150000"/>
              </a:lnSpc>
              <a:defRPr sz="17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338" y="680646"/>
            <a:ext cx="11905324" cy="374949"/>
          </a:xfrm>
        </p:spPr>
        <p:txBody>
          <a:bodyPr>
            <a:noAutofit/>
          </a:bodyPr>
          <a:lstStyle>
            <a:lvl1pPr marL="0" indent="0">
              <a:buNone/>
              <a:defRPr sz="1800" baseline="0">
                <a:solidFill>
                  <a:schemeClr val="accent1"/>
                </a:solidFill>
              </a:defRPr>
            </a:lvl1pPr>
          </a:lstStyle>
          <a:p>
            <a:pPr lvl="0"/>
            <a:r>
              <a:rPr lang="de-DE" dirty="0"/>
              <a:t>Thema / Titel dieser Folie</a:t>
            </a:r>
          </a:p>
        </p:txBody>
      </p:sp>
      <p:sp>
        <p:nvSpPr>
          <p:cNvPr id="7" name="Fußzeilenplatzhalter 3"/>
          <p:cNvSpPr>
            <a:spLocks noGrp="1"/>
          </p:cNvSpPr>
          <p:nvPr>
            <p:ph type="ftr" sz="quarter" idx="11"/>
          </p:nvPr>
        </p:nvSpPr>
        <p:spPr>
          <a:xfrm>
            <a:off x="143339" y="5949280"/>
            <a:ext cx="8976997" cy="226657"/>
          </a:xfrm>
        </p:spPr>
        <p:txBody>
          <a:bodyPr/>
          <a:lstStyle/>
          <a:p>
            <a:endParaRPr lang="de-DE" dirty="0"/>
          </a:p>
        </p:txBody>
      </p:sp>
      <p:sp>
        <p:nvSpPr>
          <p:cNvPr id="9"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Tree>
    <p:extLst>
      <p:ext uri="{BB962C8B-B14F-4D97-AF65-F5344CB8AC3E}">
        <p14:creationId xmlns:p14="http://schemas.microsoft.com/office/powerpoint/2010/main" val="2019940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3AAD1-23F2-4F1B-ABDD-A307F9578DD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B917531-99DA-48DF-8E07-F3935E74032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6CC8B30-58F0-40C5-B8CA-8A9AAC560CAB}"/>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A8CF0D26-F783-470D-AEEC-758A57B80B5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8B9B753-CCB5-43FC-BA54-33BFBB3623B4}"/>
              </a:ext>
            </a:extLst>
          </p:cNvPr>
          <p:cNvSpPr>
            <a:spLocks noGrp="1"/>
          </p:cNvSpPr>
          <p:nvPr>
            <p:ph type="sldNum" sz="quarter" idx="12"/>
          </p:nvPr>
        </p:nvSpPr>
        <p:spPr/>
        <p:txBody>
          <a:bodyPr/>
          <a:lstStyle/>
          <a:p>
            <a:fld id="{1F693AE5-83A6-4AC6-9D1A-297AC14F4FF3}" type="slidenum">
              <a:rPr lang="de-DE" smtClean="0"/>
              <a:t>‹Nr.›</a:t>
            </a:fld>
            <a:endParaRPr lang="de-DE"/>
          </a:p>
        </p:txBody>
      </p:sp>
    </p:spTree>
    <p:extLst>
      <p:ext uri="{BB962C8B-B14F-4D97-AF65-F5344CB8AC3E}">
        <p14:creationId xmlns:p14="http://schemas.microsoft.com/office/powerpoint/2010/main" val="235355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pperPicture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3429000"/>
            <a:ext cx="11377264" cy="864096"/>
          </a:xfrm>
        </p:spPr>
        <p:txBody>
          <a:bodyPr/>
          <a:lstStyle>
            <a:lvl1pPr algn="r">
              <a:defRPr sz="2000" cap="all" baseline="0">
                <a:solidFill>
                  <a:schemeClr val="accent2"/>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4365104"/>
            <a:ext cx="11377262" cy="1896616"/>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51199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bschnittstitel">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287735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1628800"/>
            <a:ext cx="11377264" cy="1470025"/>
          </a:xfrm>
        </p:spPr>
        <p:txBody>
          <a:bodyPr/>
          <a:lstStyle>
            <a:lvl1pPr algn="r">
              <a:defRPr sz="2000" cap="all" baseline="0">
                <a:solidFill>
                  <a:schemeClr val="accent2"/>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407368" y="3212976"/>
            <a:ext cx="1137726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23133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2564904"/>
            <a:ext cx="11377264" cy="1470025"/>
          </a:xfrm>
        </p:spPr>
        <p:txBody>
          <a:bodyPr/>
          <a:lstStyle>
            <a:lvl1pPr algn="r">
              <a:defRPr sz="3200" b="0" cap="all" baseline="0">
                <a:solidFill>
                  <a:schemeClr val="accent2"/>
                </a:solidFill>
                <a:latin typeface="+mn-lt"/>
              </a:defRPr>
            </a:lvl1pPr>
          </a:lstStyle>
          <a:p>
            <a:r>
              <a:rPr lang="de-DE" dirty="0"/>
              <a:t>Titelmasterformat durch Klicken bearbeiten</a:t>
            </a:r>
          </a:p>
        </p:txBody>
      </p:sp>
    </p:spTree>
    <p:extLst>
      <p:ext uri="{BB962C8B-B14F-4D97-AF65-F5344CB8AC3E}">
        <p14:creationId xmlns:p14="http://schemas.microsoft.com/office/powerpoint/2010/main" val="371022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9"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25" y="335699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10034223" y="443711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407368" y="1628800"/>
            <a:ext cx="11377264" cy="1470025"/>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200" b="0" i="0" u="none" kern="1200" cap="all" spc="0" baseline="0">
                <a:solidFill>
                  <a:schemeClr val="accent2"/>
                </a:solidFill>
                <a:latin typeface="Arial" panose="020B0604020202020204" pitchFamily="34" charset="0"/>
              </a:defRPr>
            </a:lvl1pPr>
          </a:lstStyle>
          <a:p>
            <a:pPr lvl="0"/>
            <a:r>
              <a:rPr lang="de-DE" dirty="0"/>
              <a:t>Titelmasterformat durch Klicken bearbeiten</a:t>
            </a:r>
          </a:p>
        </p:txBody>
      </p:sp>
      <p:sp>
        <p:nvSpPr>
          <p:cNvPr id="3" name="Untertitel 2"/>
          <p:cNvSpPr>
            <a:spLocks noGrp="1"/>
          </p:cNvSpPr>
          <p:nvPr>
            <p:ph type="subTitle" idx="1" hasCustomPrompt="1"/>
          </p:nvPr>
        </p:nvSpPr>
        <p:spPr>
          <a:xfrm>
            <a:off x="2351583" y="3454151"/>
            <a:ext cx="7416825" cy="1752600"/>
          </a:xfrm>
        </p:spPr>
        <p:txBody>
          <a:bodyPr anchor="ctr">
            <a:normAutofit/>
          </a:bodyPr>
          <a:lstStyle>
            <a:lvl1pPr marL="0" indent="0" algn="just">
              <a:lnSpc>
                <a:spcPct val="150000"/>
              </a:lnSpc>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a:t>
            </a:r>
          </a:p>
          <a:p>
            <a:r>
              <a:rPr lang="de-DE" dirty="0"/>
              <a:t>durch Klicken bearbeiten</a:t>
            </a:r>
          </a:p>
        </p:txBody>
      </p:sp>
    </p:spTree>
    <p:extLst>
      <p:ext uri="{BB962C8B-B14F-4D97-AF65-F5344CB8AC3E}">
        <p14:creationId xmlns:p14="http://schemas.microsoft.com/office/powerpoint/2010/main" val="204555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pic>
        <p:nvPicPr>
          <p:cNvPr id="9"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5" name="Abgerundetes Rechteck 3"/>
          <p:cNvSpPr/>
          <p:nvPr userDrawn="1"/>
        </p:nvSpPr>
        <p:spPr bwMode="auto">
          <a:xfrm>
            <a:off x="0" y="0"/>
            <a:ext cx="3875341" cy="6856328"/>
          </a:xfrm>
          <a:prstGeom prst="roundRect">
            <a:avLst>
              <a:gd name="adj" fmla="val 0"/>
            </a:avLst>
          </a:prstGeom>
          <a:solidFill>
            <a:schemeClr val="bg1">
              <a:lumMod val="85000"/>
              <a:alpha val="54118"/>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p:txBody>
      </p:sp>
      <p:sp>
        <p:nvSpPr>
          <p:cNvPr id="6" name="Titel 1"/>
          <p:cNvSpPr>
            <a:spLocks noGrp="1"/>
          </p:cNvSpPr>
          <p:nvPr>
            <p:ph type="title" hasCustomPrompt="1"/>
          </p:nvPr>
        </p:nvSpPr>
        <p:spPr>
          <a:xfrm>
            <a:off x="154928" y="200014"/>
            <a:ext cx="3576397" cy="360040"/>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1800" b="0" i="0" u="none" kern="1200" spc="0">
                <a:solidFill>
                  <a:schemeClr val="accent2"/>
                </a:solidFill>
                <a:latin typeface="Arial" panose="020B0604020202020204" pitchFamily="34" charset="0"/>
              </a:defRPr>
            </a:lvl1pPr>
          </a:lstStyle>
          <a:p>
            <a:pPr lvl="0"/>
            <a:r>
              <a:rPr lang="de-DE" dirty="0"/>
              <a:t>INHALTSVERZEICHNIS</a:t>
            </a:r>
          </a:p>
        </p:txBody>
      </p:sp>
      <p:sp>
        <p:nvSpPr>
          <p:cNvPr id="19" name="Text Placeholder 18"/>
          <p:cNvSpPr>
            <a:spLocks noGrp="1"/>
          </p:cNvSpPr>
          <p:nvPr>
            <p:ph type="body" sz="quarter" idx="10" hasCustomPrompt="1"/>
          </p:nvPr>
        </p:nvSpPr>
        <p:spPr>
          <a:xfrm>
            <a:off x="141945" y="760068"/>
            <a:ext cx="3589380" cy="5688013"/>
          </a:xfrm>
        </p:spPr>
        <p:txBody>
          <a:bodyPr/>
          <a:lstStyle>
            <a:lvl1pPr>
              <a:lnSpc>
                <a:spcPct val="100000"/>
              </a:lnSpc>
              <a:buFont typeface="+mj-lt"/>
              <a:buAutoNum type="arabicPeriod"/>
              <a:defRPr sz="1600" cap="none"/>
            </a:lvl1pPr>
            <a:lvl2pPr marL="800100" indent="-342900">
              <a:lnSpc>
                <a:spcPct val="100000"/>
              </a:lnSpc>
              <a:buFont typeface="+mj-lt"/>
              <a:buAutoNum type="arabicPeriod"/>
              <a:defRPr sz="1300"/>
            </a:lvl2pPr>
          </a:lstStyle>
          <a:p>
            <a:pPr>
              <a:lnSpc>
                <a:spcPct val="160000"/>
              </a:lnSpc>
            </a:pPr>
            <a:r>
              <a:rPr lang="de-DE" cap="all" dirty="0"/>
              <a:t>Textmaster</a:t>
            </a:r>
          </a:p>
          <a:p>
            <a:pPr lvl="1">
              <a:lnSpc>
                <a:spcPct val="160000"/>
              </a:lnSpc>
            </a:pPr>
            <a:r>
              <a:rPr lang="de-DE" cap="all" dirty="0"/>
              <a:t>ZWEITE EBENE</a:t>
            </a:r>
          </a:p>
          <a:p>
            <a:pPr lvl="1">
              <a:lnSpc>
                <a:spcPct val="160000"/>
              </a:lnSpc>
            </a:pPr>
            <a:r>
              <a:rPr lang="de-DE" cap="all" dirty="0"/>
              <a:t>ZWEITE EBENE </a:t>
            </a:r>
          </a:p>
          <a:p>
            <a:pPr>
              <a:lnSpc>
                <a:spcPct val="160000"/>
              </a:lnSpc>
            </a:pPr>
            <a:r>
              <a:rPr lang="de-DE" cap="all" dirty="0"/>
              <a:t>THEMA 2</a:t>
            </a:r>
          </a:p>
          <a:p>
            <a:pPr>
              <a:lnSpc>
                <a:spcPct val="160000"/>
              </a:lnSpc>
            </a:pPr>
            <a:r>
              <a:rPr lang="de-DE" cap="all" dirty="0"/>
              <a:t>THEMA 3</a:t>
            </a:r>
          </a:p>
          <a:p>
            <a:pPr>
              <a:lnSpc>
                <a:spcPct val="160000"/>
              </a:lnSpc>
            </a:pPr>
            <a:r>
              <a:rPr lang="de-DE" cap="all" dirty="0"/>
              <a:t>THEMA 4</a:t>
            </a:r>
          </a:p>
          <a:p>
            <a:pPr>
              <a:lnSpc>
                <a:spcPct val="160000"/>
              </a:lnSpc>
            </a:pPr>
            <a:r>
              <a:rPr lang="de-DE" cap="all" dirty="0"/>
              <a:t>THEMA 5</a:t>
            </a:r>
          </a:p>
          <a:p>
            <a:pPr>
              <a:lnSpc>
                <a:spcPct val="160000"/>
              </a:lnSpc>
            </a:pPr>
            <a:r>
              <a:rPr lang="de-DE" cap="all" dirty="0"/>
              <a:t>THEMA 6</a:t>
            </a:r>
          </a:p>
          <a:p>
            <a:pPr>
              <a:lnSpc>
                <a:spcPct val="160000"/>
              </a:lnSpc>
            </a:pPr>
            <a:r>
              <a:rPr lang="de-DE" cap="all" dirty="0"/>
              <a:t>THEMA 7</a:t>
            </a:r>
          </a:p>
        </p:txBody>
      </p:sp>
    </p:spTree>
    <p:extLst>
      <p:ext uri="{BB962C8B-B14F-4D97-AF65-F5344CB8AC3E}">
        <p14:creationId xmlns:p14="http://schemas.microsoft.com/office/powerpoint/2010/main" val="64153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tif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9" y="200014"/>
            <a:ext cx="8572108" cy="360040"/>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Bild 4"/>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776631" y="219539"/>
            <a:ext cx="1224025" cy="419050"/>
          </a:xfrm>
          <a:prstGeom prst="rect">
            <a:avLst/>
          </a:prstGeom>
          <a:noFill/>
          <a:ln>
            <a:noFill/>
          </a:ln>
        </p:spPr>
      </p:pic>
      <p:pic>
        <p:nvPicPr>
          <p:cNvPr id="6" name="Grafik 5"/>
          <p:cNvPicPr>
            <a:picLocks noChangeAspect="1"/>
          </p:cNvPicPr>
          <p:nvPr userDrawn="1"/>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15" name="Grafik 14"/>
          <p:cNvPicPr>
            <a:picLocks noChangeAspect="1"/>
          </p:cNvPicPr>
          <p:nvPr userDrawn="1"/>
        </p:nvPicPr>
        <p:blipFill rotWithShape="1">
          <a:blip r:embed="rId26"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
        <p:nvSpPr>
          <p:cNvPr id="19" name="Slide Number Placeholder 5"/>
          <p:cNvSpPr txBox="1">
            <a:spLocks/>
          </p:cNvSpPr>
          <p:nvPr userDrawn="1"/>
        </p:nvSpPr>
        <p:spPr>
          <a:xfrm>
            <a:off x="839416" y="6400458"/>
            <a:ext cx="6912768" cy="340910"/>
          </a:xfrm>
          <a:prstGeom prst="rect">
            <a:avLst/>
          </a:prstGeom>
        </p:spPr>
        <p:txBody>
          <a:bodyPr lIns="0" tIns="0" rIns="0" bIns="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900" baseline="0" dirty="0" err="1" smtClean="0">
                <a:solidFill>
                  <a:schemeClr val="tx2"/>
                </a:solidFill>
              </a:rPr>
              <a:t>How</a:t>
            </a:r>
            <a:r>
              <a:rPr lang="de-DE" altLang="de-DE" sz="900" baseline="0" dirty="0" smtClean="0">
                <a:solidFill>
                  <a:schemeClr val="tx2"/>
                </a:solidFill>
              </a:rPr>
              <a:t> </a:t>
            </a:r>
            <a:r>
              <a:rPr lang="de-DE" altLang="de-DE" sz="900" baseline="0" dirty="0" err="1" smtClean="0">
                <a:solidFill>
                  <a:schemeClr val="tx2"/>
                </a:solidFill>
              </a:rPr>
              <a:t>to</a:t>
            </a:r>
            <a:r>
              <a:rPr lang="de-DE" altLang="de-DE" sz="900" baseline="0" dirty="0" smtClean="0">
                <a:solidFill>
                  <a:schemeClr val="tx2"/>
                </a:solidFill>
              </a:rPr>
              <a:t> </a:t>
            </a:r>
            <a:r>
              <a:rPr lang="de-DE" altLang="de-DE" sz="900" baseline="0" dirty="0" err="1" smtClean="0">
                <a:solidFill>
                  <a:schemeClr val="tx2"/>
                </a:solidFill>
              </a:rPr>
              <a:t>become</a:t>
            </a:r>
            <a:r>
              <a:rPr lang="de-DE" altLang="de-DE" sz="900" baseline="0" dirty="0" smtClean="0">
                <a:solidFill>
                  <a:schemeClr val="tx2"/>
                </a:solidFill>
              </a:rPr>
              <a:t> a Dr.-Ing.? </a:t>
            </a:r>
            <a:r>
              <a:rPr lang="de-DE" altLang="de-DE" sz="900" dirty="0" smtClean="0">
                <a:solidFill>
                  <a:schemeClr val="tx2"/>
                </a:solidFill>
              </a:rPr>
              <a:t>| www.elli-online.net</a:t>
            </a:r>
            <a:endParaRPr lang="de-DE" altLang="de-DE" sz="900" dirty="0">
              <a:solidFill>
                <a:schemeClr val="tx2"/>
              </a:solidFill>
            </a:endParaRPr>
          </a:p>
        </p:txBody>
      </p:sp>
      <p:sp>
        <p:nvSpPr>
          <p:cNvPr id="20" name="Textfeld 13"/>
          <p:cNvSpPr txBox="1">
            <a:spLocks noChangeArrowheads="1"/>
          </p:cNvSpPr>
          <p:nvPr userDrawn="1"/>
        </p:nvSpPr>
        <p:spPr bwMode="auto">
          <a:xfrm>
            <a:off x="239490" y="6395965"/>
            <a:ext cx="455910" cy="34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CF1B3F8-141B-491B-AA28-890D0601D8BD}" type="slidenum">
              <a:rPr lang="de-DE" altLang="de-DE" sz="900">
                <a:solidFill>
                  <a:schemeClr val="tx2"/>
                </a:solidFill>
              </a:rPr>
              <a:pPr eaLnBrk="1" hangingPunct="1"/>
              <a:t>‹Nr.›</a:t>
            </a:fld>
            <a:endParaRPr lang="de-DE" altLang="de-DE" sz="900" dirty="0">
              <a:solidFill>
                <a:schemeClr val="tx2"/>
              </a:solidFill>
            </a:endParaRPr>
          </a:p>
        </p:txBody>
      </p:sp>
    </p:spTree>
    <p:extLst>
      <p:ext uri="{BB962C8B-B14F-4D97-AF65-F5344CB8AC3E}">
        <p14:creationId xmlns:p14="http://schemas.microsoft.com/office/powerpoint/2010/main" val="1676656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dt="0"/>
  <p:txStyles>
    <p:titleStyle>
      <a:lvl1pPr marL="0" indent="0" algn="l" defTabSz="914400" rtl="0" eaLnBrk="1" latinLnBrk="0" hangingPunct="1">
        <a:lnSpc>
          <a:spcPct val="110000"/>
        </a:lnSpc>
        <a:spcBef>
          <a:spcPct val="0"/>
        </a:spcBef>
        <a:spcAft>
          <a:spcPts val="0"/>
        </a:spcAft>
        <a:buNone/>
        <a:defRPr sz="2000" b="0" i="0" u="none" kern="1200" cap="small" spc="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9" y="200014"/>
            <a:ext cx="8572108" cy="360040"/>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Bild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76631" y="219539"/>
            <a:ext cx="1224025" cy="419050"/>
          </a:xfrm>
          <a:prstGeom prst="rect">
            <a:avLst/>
          </a:prstGeom>
          <a:noFill/>
          <a:ln>
            <a:noFill/>
          </a:ln>
        </p:spPr>
      </p:pic>
      <p:pic>
        <p:nvPicPr>
          <p:cNvPr id="6" name="Grafik 5"/>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15" name="Grafik 14"/>
          <p:cNvPicPr>
            <a:picLocks noChangeAspect="1"/>
          </p:cNvPicPr>
          <p:nvPr userDrawn="1"/>
        </p:nvPicPr>
        <p:blipFill rotWithShape="1">
          <a:blip r:embed="rId15"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
        <p:nvSpPr>
          <p:cNvPr id="19" name="Slide Number Placeholder 5"/>
          <p:cNvSpPr txBox="1">
            <a:spLocks/>
          </p:cNvSpPr>
          <p:nvPr userDrawn="1"/>
        </p:nvSpPr>
        <p:spPr>
          <a:xfrm>
            <a:off x="839416" y="6400458"/>
            <a:ext cx="4896544" cy="340910"/>
          </a:xfrm>
          <a:prstGeom prst="rect">
            <a:avLst/>
          </a:prstGeom>
        </p:spPr>
        <p:txBody>
          <a:bodyPr lIns="0" tIns="0" rIns="0" bIns="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900" baseline="0" dirty="0" err="1">
                <a:solidFill>
                  <a:schemeClr val="tx2"/>
                </a:solidFill>
              </a:rPr>
              <a:t>How</a:t>
            </a:r>
            <a:r>
              <a:rPr lang="de-DE" altLang="de-DE" sz="900" baseline="0" dirty="0">
                <a:solidFill>
                  <a:schemeClr val="tx2"/>
                </a:solidFill>
              </a:rPr>
              <a:t> </a:t>
            </a:r>
            <a:r>
              <a:rPr lang="de-DE" altLang="de-DE" sz="900" baseline="0" dirty="0" err="1">
                <a:solidFill>
                  <a:schemeClr val="tx2"/>
                </a:solidFill>
              </a:rPr>
              <a:t>to</a:t>
            </a:r>
            <a:r>
              <a:rPr lang="de-DE" altLang="de-DE" sz="900" baseline="0" dirty="0">
                <a:solidFill>
                  <a:schemeClr val="tx2"/>
                </a:solidFill>
              </a:rPr>
              <a:t> </a:t>
            </a:r>
            <a:r>
              <a:rPr lang="de-DE" altLang="de-DE" sz="900" baseline="0" dirty="0" err="1">
                <a:solidFill>
                  <a:schemeClr val="tx2"/>
                </a:solidFill>
              </a:rPr>
              <a:t>become</a:t>
            </a:r>
            <a:r>
              <a:rPr lang="de-DE" altLang="de-DE" sz="900" baseline="0" dirty="0">
                <a:solidFill>
                  <a:schemeClr val="tx2"/>
                </a:solidFill>
              </a:rPr>
              <a:t> an Entrepreneur </a:t>
            </a:r>
            <a:r>
              <a:rPr lang="de-DE" altLang="de-DE" sz="900" dirty="0">
                <a:solidFill>
                  <a:schemeClr val="tx2"/>
                </a:solidFill>
              </a:rPr>
              <a:t>| </a:t>
            </a:r>
            <a:r>
              <a:rPr lang="de-DE" altLang="de-DE" sz="900" dirty="0" smtClean="0">
                <a:solidFill>
                  <a:schemeClr val="tx2"/>
                </a:solidFill>
              </a:rPr>
              <a:t>1 – Einführung </a:t>
            </a:r>
            <a:r>
              <a:rPr lang="de-DE" altLang="de-DE" sz="900" dirty="0">
                <a:solidFill>
                  <a:schemeClr val="tx2"/>
                </a:solidFill>
              </a:rPr>
              <a:t>| </a:t>
            </a:r>
            <a:r>
              <a:rPr lang="de-DE" altLang="de-DE" sz="900" dirty="0" smtClean="0">
                <a:solidFill>
                  <a:schemeClr val="tx2"/>
                </a:solidFill>
              </a:rPr>
              <a:t>www.elli-online.net</a:t>
            </a:r>
            <a:endParaRPr lang="de-DE" altLang="de-DE" sz="900" dirty="0">
              <a:solidFill>
                <a:schemeClr val="tx2"/>
              </a:solidFill>
            </a:endParaRPr>
          </a:p>
        </p:txBody>
      </p:sp>
      <p:sp>
        <p:nvSpPr>
          <p:cNvPr id="20" name="Textfeld 13"/>
          <p:cNvSpPr txBox="1">
            <a:spLocks noChangeArrowheads="1"/>
          </p:cNvSpPr>
          <p:nvPr userDrawn="1"/>
        </p:nvSpPr>
        <p:spPr bwMode="auto">
          <a:xfrm>
            <a:off x="239490" y="6395965"/>
            <a:ext cx="455910" cy="34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CF1B3F8-141B-491B-AA28-890D0601D8BD}" type="slidenum">
              <a:rPr lang="de-DE" altLang="de-DE" sz="900">
                <a:solidFill>
                  <a:schemeClr val="tx2"/>
                </a:solidFill>
              </a:rPr>
              <a:pPr eaLnBrk="1" hangingPunct="1"/>
              <a:t>‹Nr.›</a:t>
            </a:fld>
            <a:endParaRPr lang="de-DE" altLang="de-DE" sz="900" dirty="0">
              <a:solidFill>
                <a:schemeClr val="tx2"/>
              </a:solidFill>
            </a:endParaRPr>
          </a:p>
        </p:txBody>
      </p:sp>
    </p:spTree>
    <p:extLst>
      <p:ext uri="{BB962C8B-B14F-4D97-AF65-F5344CB8AC3E}">
        <p14:creationId xmlns:p14="http://schemas.microsoft.com/office/powerpoint/2010/main" val="82098565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marL="0" indent="0" algn="l" defTabSz="914400" rtl="0" eaLnBrk="1" latinLnBrk="0" hangingPunct="1">
        <a:lnSpc>
          <a:spcPct val="110000"/>
        </a:lnSpc>
        <a:spcBef>
          <a:spcPct val="0"/>
        </a:spcBef>
        <a:spcAft>
          <a:spcPts val="0"/>
        </a:spcAft>
        <a:buNone/>
        <a:defRPr sz="2000" b="0" i="0" u="none" kern="1200" cap="small" spc="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1"/>
          <p:cNvSpPr>
            <a:spLocks noGrp="1"/>
          </p:cNvSpPr>
          <p:nvPr>
            <p:ph type="body" sz="quarter" idx="10"/>
          </p:nvPr>
        </p:nvSpPr>
        <p:spPr>
          <a:xfrm>
            <a:off x="623392" y="2564904"/>
            <a:ext cx="6552729" cy="602405"/>
          </a:xfrm>
        </p:spPr>
        <p:txBody>
          <a:bodyPr/>
          <a:lstStyle/>
          <a:p>
            <a:r>
              <a:rPr lang="de-DE" sz="2800" b="1" dirty="0" smtClean="0"/>
              <a:t>Herzlich Willkommen zu </a:t>
            </a:r>
          </a:p>
          <a:p>
            <a:pPr>
              <a:spcBef>
                <a:spcPts val="0"/>
              </a:spcBef>
            </a:pPr>
            <a:r>
              <a:rPr lang="de-DE" sz="2800" b="1" dirty="0" smtClean="0"/>
              <a:t>„</a:t>
            </a:r>
            <a:r>
              <a:rPr lang="de-DE" sz="2800" b="1" dirty="0" err="1" smtClean="0"/>
              <a:t>How</a:t>
            </a:r>
            <a:r>
              <a:rPr lang="de-DE" sz="2800" b="1" dirty="0" smtClean="0"/>
              <a:t> </a:t>
            </a:r>
            <a:r>
              <a:rPr lang="de-DE" sz="2800" b="1" dirty="0" err="1" smtClean="0"/>
              <a:t>to</a:t>
            </a:r>
            <a:r>
              <a:rPr lang="de-DE" sz="2800" b="1" dirty="0" smtClean="0"/>
              <a:t> </a:t>
            </a:r>
            <a:r>
              <a:rPr lang="de-DE" sz="2800" b="1" dirty="0" err="1" smtClean="0"/>
              <a:t>become</a:t>
            </a:r>
            <a:r>
              <a:rPr lang="de-DE" sz="2800" b="1" dirty="0" smtClean="0"/>
              <a:t> a Dr.-Ing</a:t>
            </a:r>
            <a:r>
              <a:rPr lang="de-DE" sz="2800" b="1" dirty="0" smtClean="0"/>
              <a:t>.?“!</a:t>
            </a:r>
            <a:endParaRPr lang="de-DE" sz="2800" b="1" dirty="0" smtClean="0"/>
          </a:p>
          <a:p>
            <a:endParaRPr lang="de-DE" sz="1200" b="1" dirty="0"/>
          </a:p>
          <a:p>
            <a:r>
              <a:rPr lang="de-DE" sz="2800" dirty="0" smtClean="0"/>
              <a:t>Schön, dass Sie da sind! Wir starten gemeinsam um 16Uhr.</a:t>
            </a:r>
            <a:endParaRPr lang="de-DE" sz="2800" dirty="0"/>
          </a:p>
        </p:txBody>
      </p:sp>
    </p:spTree>
    <p:extLst>
      <p:ext uri="{BB962C8B-B14F-4D97-AF65-F5344CB8AC3E}">
        <p14:creationId xmlns:p14="http://schemas.microsoft.com/office/powerpoint/2010/main" val="181322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0"/>
          </p:nvPr>
        </p:nvSpPr>
        <p:spPr/>
        <p:txBody>
          <a:bodyPr/>
          <a:lstStyle/>
          <a:p>
            <a:r>
              <a:rPr lang="de-DE" dirty="0" smtClean="0"/>
              <a:t>Gängige Möglichkeiten</a:t>
            </a:r>
            <a:endParaRPr lang="de-DE" dirty="0"/>
          </a:p>
        </p:txBody>
      </p:sp>
      <p:sp>
        <p:nvSpPr>
          <p:cNvPr id="7" name="Titel 6"/>
          <p:cNvSpPr>
            <a:spLocks noGrp="1"/>
          </p:cNvSpPr>
          <p:nvPr>
            <p:ph type="title"/>
          </p:nvPr>
        </p:nvSpPr>
        <p:spPr/>
        <p:txBody>
          <a:bodyPr/>
          <a:lstStyle/>
          <a:p>
            <a:r>
              <a:rPr lang="de-DE" dirty="0" smtClean="0"/>
              <a:t>Promotionswege</a:t>
            </a:r>
            <a:endParaRPr lang="de-DE" dirty="0"/>
          </a:p>
        </p:txBody>
      </p:sp>
      <p:sp>
        <p:nvSpPr>
          <p:cNvPr id="13" name="Textfeld 12"/>
          <p:cNvSpPr txBox="1"/>
          <p:nvPr/>
        </p:nvSpPr>
        <p:spPr>
          <a:xfrm>
            <a:off x="540683" y="1654899"/>
            <a:ext cx="2294015" cy="646331"/>
          </a:xfrm>
          <a:prstGeom prst="rect">
            <a:avLst/>
          </a:prstGeom>
          <a:noFill/>
        </p:spPr>
        <p:txBody>
          <a:bodyPr wrap="square" rtlCol="0">
            <a:spAutoFit/>
          </a:bodyPr>
          <a:lstStyle/>
          <a:p>
            <a:pPr algn="ctr"/>
            <a:r>
              <a:rPr lang="de-DE" dirty="0"/>
              <a:t>Promotion am Lehrstuhl</a:t>
            </a:r>
          </a:p>
        </p:txBody>
      </p:sp>
      <p:sp>
        <p:nvSpPr>
          <p:cNvPr id="14" name="Textfeld 13"/>
          <p:cNvSpPr txBox="1"/>
          <p:nvPr/>
        </p:nvSpPr>
        <p:spPr>
          <a:xfrm>
            <a:off x="2973489" y="1654899"/>
            <a:ext cx="3276383" cy="646331"/>
          </a:xfrm>
          <a:prstGeom prst="rect">
            <a:avLst/>
          </a:prstGeom>
          <a:noFill/>
        </p:spPr>
        <p:txBody>
          <a:bodyPr wrap="square" rtlCol="0">
            <a:spAutoFit/>
          </a:bodyPr>
          <a:lstStyle/>
          <a:p>
            <a:pPr algn="ctr"/>
            <a:r>
              <a:rPr lang="de-DE" dirty="0"/>
              <a:t>Außeruniversitäre Forschungseinrichtung</a:t>
            </a:r>
          </a:p>
        </p:txBody>
      </p:sp>
      <p:sp>
        <p:nvSpPr>
          <p:cNvPr id="15" name="Textfeld 14"/>
          <p:cNvSpPr txBox="1"/>
          <p:nvPr/>
        </p:nvSpPr>
        <p:spPr>
          <a:xfrm>
            <a:off x="6352246" y="1654899"/>
            <a:ext cx="2412268" cy="369332"/>
          </a:xfrm>
          <a:prstGeom prst="rect">
            <a:avLst/>
          </a:prstGeom>
          <a:noFill/>
        </p:spPr>
        <p:txBody>
          <a:bodyPr wrap="square" rtlCol="0">
            <a:spAutoFit/>
          </a:bodyPr>
          <a:lstStyle/>
          <a:p>
            <a:pPr algn="ctr"/>
            <a:r>
              <a:rPr lang="de-DE" dirty="0"/>
              <a:t>Industriepromotion</a:t>
            </a:r>
          </a:p>
        </p:txBody>
      </p:sp>
      <p:sp>
        <p:nvSpPr>
          <p:cNvPr id="16" name="Textfeld 15"/>
          <p:cNvSpPr txBox="1"/>
          <p:nvPr/>
        </p:nvSpPr>
        <p:spPr>
          <a:xfrm>
            <a:off x="9226457" y="1654899"/>
            <a:ext cx="2352349" cy="369332"/>
          </a:xfrm>
          <a:prstGeom prst="rect">
            <a:avLst/>
          </a:prstGeom>
          <a:noFill/>
        </p:spPr>
        <p:txBody>
          <a:bodyPr wrap="square" rtlCol="0">
            <a:spAutoFit/>
          </a:bodyPr>
          <a:lstStyle/>
          <a:p>
            <a:pPr algn="ctr"/>
            <a:r>
              <a:rPr lang="de-DE" dirty="0"/>
              <a:t>Stipendien</a:t>
            </a:r>
          </a:p>
        </p:txBody>
      </p:sp>
      <p:pic>
        <p:nvPicPr>
          <p:cNvPr id="17" name="Grafik 16"/>
          <p:cNvPicPr>
            <a:picLocks noChangeAspect="1"/>
          </p:cNvPicPr>
          <p:nvPr/>
        </p:nvPicPr>
        <p:blipFill rotWithShape="1">
          <a:blip r:embed="rId3" cstate="print">
            <a:extLst>
              <a:ext uri="{28A0092B-C50C-407E-A947-70E740481C1C}">
                <a14:useLocalDpi xmlns:a14="http://schemas.microsoft.com/office/drawing/2010/main" val="0"/>
              </a:ext>
            </a:extLst>
          </a:blip>
          <a:srcRect l="33463" t="23750" r="38975" b="37400"/>
          <a:stretch/>
        </p:blipFill>
        <p:spPr>
          <a:xfrm>
            <a:off x="6960096" y="2989294"/>
            <a:ext cx="1459040" cy="1542414"/>
          </a:xfrm>
          <a:prstGeom prst="rect">
            <a:avLst/>
          </a:prstGeom>
        </p:spPr>
      </p:pic>
      <p:pic>
        <p:nvPicPr>
          <p:cNvPr id="18" name="Grafik 17"/>
          <p:cNvPicPr>
            <a:picLocks noChangeAspect="1"/>
          </p:cNvPicPr>
          <p:nvPr/>
        </p:nvPicPr>
        <p:blipFill rotWithShape="1">
          <a:blip r:embed="rId4" cstate="print">
            <a:extLst>
              <a:ext uri="{28A0092B-C50C-407E-A947-70E740481C1C}">
                <a14:useLocalDpi xmlns:a14="http://schemas.microsoft.com/office/drawing/2010/main" val="0"/>
              </a:ext>
            </a:extLst>
          </a:blip>
          <a:srcRect l="34250" t="35300" r="32675" b="27950"/>
          <a:stretch/>
        </p:blipFill>
        <p:spPr>
          <a:xfrm rot="21269828">
            <a:off x="9753775" y="3139097"/>
            <a:ext cx="1523800" cy="1269833"/>
          </a:xfrm>
          <a:prstGeom prst="rect">
            <a:avLst/>
          </a:prstGeom>
        </p:spPr>
      </p:pic>
      <p:pic>
        <p:nvPicPr>
          <p:cNvPr id="19" name="Grafik 18"/>
          <p:cNvPicPr>
            <a:picLocks noChangeAspect="1"/>
          </p:cNvPicPr>
          <p:nvPr/>
        </p:nvPicPr>
        <p:blipFill rotWithShape="1">
          <a:blip r:embed="rId5" cstate="print">
            <a:extLst>
              <a:ext uri="{28A0092B-C50C-407E-A947-70E740481C1C}">
                <a14:useLocalDpi xmlns:a14="http://schemas.microsoft.com/office/drawing/2010/main" val="0"/>
              </a:ext>
            </a:extLst>
          </a:blip>
          <a:srcRect l="38975" t="26901" r="25588" b="17451"/>
          <a:stretch/>
        </p:blipFill>
        <p:spPr>
          <a:xfrm>
            <a:off x="1209409" y="3130279"/>
            <a:ext cx="1125492" cy="1325579"/>
          </a:xfrm>
          <a:prstGeom prst="rect">
            <a:avLst/>
          </a:prstGeom>
        </p:spPr>
      </p:pic>
      <p:pic>
        <p:nvPicPr>
          <p:cNvPr id="20" name="Grafik 19"/>
          <p:cNvPicPr>
            <a:picLocks noChangeAspect="1"/>
          </p:cNvPicPr>
          <p:nvPr/>
        </p:nvPicPr>
        <p:blipFill rotWithShape="1">
          <a:blip r:embed="rId6" cstate="print">
            <a:extLst>
              <a:ext uri="{28A0092B-C50C-407E-A947-70E740481C1C}">
                <a14:useLocalDpi xmlns:a14="http://schemas.microsoft.com/office/drawing/2010/main" val="0"/>
              </a:ext>
            </a:extLst>
          </a:blip>
          <a:srcRect l="35037" t="35300" r="32675" b="31100"/>
          <a:stretch/>
        </p:blipFill>
        <p:spPr>
          <a:xfrm>
            <a:off x="3847860" y="3125593"/>
            <a:ext cx="1650860" cy="1288476"/>
          </a:xfrm>
          <a:prstGeom prst="rect">
            <a:avLst/>
          </a:prstGeom>
        </p:spPr>
      </p:pic>
      <p:sp>
        <p:nvSpPr>
          <p:cNvPr id="22" name="Ellipse 21"/>
          <p:cNvSpPr/>
          <p:nvPr/>
        </p:nvSpPr>
        <p:spPr>
          <a:xfrm>
            <a:off x="626282" y="2724160"/>
            <a:ext cx="2122816" cy="2091342"/>
          </a:xfrm>
          <a:prstGeom prst="ellipse">
            <a:avLst/>
          </a:prstGeom>
          <a:noFill/>
          <a:ln w="1206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3561329" y="2747398"/>
            <a:ext cx="2122816" cy="2091342"/>
          </a:xfrm>
          <a:prstGeom prst="ellipse">
            <a:avLst/>
          </a:prstGeom>
          <a:noFill/>
          <a:ln w="1206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6526413" y="2724160"/>
            <a:ext cx="2122816" cy="2091342"/>
          </a:xfrm>
          <a:prstGeom prst="ellipse">
            <a:avLst/>
          </a:prstGeom>
          <a:noFill/>
          <a:ln w="1206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9473058" y="2747398"/>
            <a:ext cx="2122816" cy="2091342"/>
          </a:xfrm>
          <a:prstGeom prst="ellipse">
            <a:avLst/>
          </a:prstGeom>
          <a:noFill/>
          <a:ln w="1206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4508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0"/>
          </p:nvPr>
        </p:nvSpPr>
        <p:spPr/>
        <p:txBody>
          <a:bodyPr/>
          <a:lstStyle/>
          <a:p>
            <a:r>
              <a:rPr lang="de-DE" dirty="0" smtClean="0"/>
              <a:t>Gängige Promotionsumstände</a:t>
            </a:r>
            <a:endParaRPr lang="de-DE" dirty="0"/>
          </a:p>
        </p:txBody>
      </p:sp>
      <p:sp>
        <p:nvSpPr>
          <p:cNvPr id="7" name="Titel 6"/>
          <p:cNvSpPr>
            <a:spLocks noGrp="1"/>
          </p:cNvSpPr>
          <p:nvPr>
            <p:ph type="title"/>
          </p:nvPr>
        </p:nvSpPr>
        <p:spPr/>
        <p:txBody>
          <a:bodyPr/>
          <a:lstStyle/>
          <a:p>
            <a:r>
              <a:rPr lang="de-DE" dirty="0" smtClean="0"/>
              <a:t>Besondere Situationen</a:t>
            </a:r>
            <a:endParaRPr lang="de-DE" dirty="0"/>
          </a:p>
        </p:txBody>
      </p:sp>
      <p:sp>
        <p:nvSpPr>
          <p:cNvPr id="21" name="Abgerundetes Rechteck 20"/>
          <p:cNvSpPr>
            <a:spLocks noChangeAspect="1"/>
          </p:cNvSpPr>
          <p:nvPr/>
        </p:nvSpPr>
        <p:spPr>
          <a:xfrm>
            <a:off x="2399597" y="1150044"/>
            <a:ext cx="3492000" cy="2238461"/>
          </a:xfrm>
          <a:prstGeom prst="roundRect">
            <a:avLst/>
          </a:prstGeom>
          <a:solidFill>
            <a:srgbClr val="D3D3D1"/>
          </a:solidFill>
          <a:ln>
            <a:solidFill>
              <a:srgbClr val="9C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p:cNvSpPr>
            <a:spLocks noChangeAspect="1"/>
          </p:cNvSpPr>
          <p:nvPr/>
        </p:nvSpPr>
        <p:spPr>
          <a:xfrm>
            <a:off x="6259453" y="3764290"/>
            <a:ext cx="3492000" cy="2238461"/>
          </a:xfrm>
          <a:prstGeom prst="roundRect">
            <a:avLst/>
          </a:prstGeom>
          <a:solidFill>
            <a:srgbClr val="D3D3D1"/>
          </a:solidFill>
          <a:ln>
            <a:solidFill>
              <a:srgbClr val="9C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p:cNvSpPr>
            <a:spLocks noChangeAspect="1"/>
          </p:cNvSpPr>
          <p:nvPr/>
        </p:nvSpPr>
        <p:spPr>
          <a:xfrm>
            <a:off x="2399597" y="3764290"/>
            <a:ext cx="3492000" cy="2238461"/>
          </a:xfrm>
          <a:prstGeom prst="roundRect">
            <a:avLst/>
          </a:prstGeom>
          <a:solidFill>
            <a:srgbClr val="D3D3D1"/>
          </a:solidFill>
          <a:ln>
            <a:solidFill>
              <a:srgbClr val="9C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p:cNvSpPr>
            <a:spLocks noChangeAspect="1"/>
          </p:cNvSpPr>
          <p:nvPr/>
        </p:nvSpPr>
        <p:spPr>
          <a:xfrm>
            <a:off x="6259453" y="1150044"/>
            <a:ext cx="3492000" cy="2238461"/>
          </a:xfrm>
          <a:prstGeom prst="roundRect">
            <a:avLst/>
          </a:prstGeom>
          <a:solidFill>
            <a:srgbClr val="D3D3D1"/>
          </a:solidFill>
          <a:ln>
            <a:solidFill>
              <a:srgbClr val="9C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2999459" y="2109365"/>
            <a:ext cx="2350323" cy="400110"/>
          </a:xfrm>
          <a:prstGeom prst="rect">
            <a:avLst/>
          </a:prstGeom>
        </p:spPr>
        <p:txBody>
          <a:bodyPr wrap="none">
            <a:spAutoFit/>
          </a:bodyPr>
          <a:lstStyle/>
          <a:p>
            <a:r>
              <a:rPr lang="de-DE" sz="2000" dirty="0"/>
              <a:t>Promotion mit Kind</a:t>
            </a:r>
          </a:p>
        </p:txBody>
      </p:sp>
      <p:sp>
        <p:nvSpPr>
          <p:cNvPr id="30" name="Rechteck 29"/>
          <p:cNvSpPr/>
          <p:nvPr/>
        </p:nvSpPr>
        <p:spPr>
          <a:xfrm>
            <a:off x="6317500" y="2109365"/>
            <a:ext cx="3433953" cy="400110"/>
          </a:xfrm>
          <a:prstGeom prst="rect">
            <a:avLst/>
          </a:prstGeom>
        </p:spPr>
        <p:txBody>
          <a:bodyPr wrap="none">
            <a:spAutoFit/>
          </a:bodyPr>
          <a:lstStyle/>
          <a:p>
            <a:r>
              <a:rPr lang="de-DE" sz="2000" dirty="0"/>
              <a:t>Promotion mit FH-Abschluss</a:t>
            </a:r>
          </a:p>
        </p:txBody>
      </p:sp>
      <p:sp>
        <p:nvSpPr>
          <p:cNvPr id="31" name="Rechteck 30"/>
          <p:cNvSpPr/>
          <p:nvPr/>
        </p:nvSpPr>
        <p:spPr>
          <a:xfrm>
            <a:off x="2528977" y="4723611"/>
            <a:ext cx="3291286" cy="400110"/>
          </a:xfrm>
          <a:prstGeom prst="rect">
            <a:avLst/>
          </a:prstGeom>
        </p:spPr>
        <p:txBody>
          <a:bodyPr wrap="none">
            <a:spAutoFit/>
          </a:bodyPr>
          <a:lstStyle/>
          <a:p>
            <a:r>
              <a:rPr lang="de-DE" sz="2000" dirty="0"/>
              <a:t>Promotion mit Behinderung</a:t>
            </a:r>
          </a:p>
        </p:txBody>
      </p:sp>
      <p:sp>
        <p:nvSpPr>
          <p:cNvPr id="32" name="Rechteck 31"/>
          <p:cNvSpPr/>
          <p:nvPr/>
        </p:nvSpPr>
        <p:spPr>
          <a:xfrm>
            <a:off x="6260594" y="4569723"/>
            <a:ext cx="3547766" cy="707886"/>
          </a:xfrm>
          <a:prstGeom prst="rect">
            <a:avLst/>
          </a:prstGeom>
        </p:spPr>
        <p:txBody>
          <a:bodyPr wrap="none">
            <a:spAutoFit/>
          </a:bodyPr>
          <a:lstStyle/>
          <a:p>
            <a:pPr algn="ctr"/>
            <a:r>
              <a:rPr lang="de-DE" sz="2000" dirty="0"/>
              <a:t>Promotion mit ausländischem</a:t>
            </a:r>
          </a:p>
          <a:p>
            <a:pPr algn="ctr"/>
            <a:r>
              <a:rPr lang="de-DE" sz="2000" dirty="0"/>
              <a:t>Studienabschluss</a:t>
            </a:r>
          </a:p>
        </p:txBody>
      </p:sp>
    </p:spTree>
    <p:extLst>
      <p:ext uri="{BB962C8B-B14F-4D97-AF65-F5344CB8AC3E}">
        <p14:creationId xmlns:p14="http://schemas.microsoft.com/office/powerpoint/2010/main" val="191583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426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63" y="857625"/>
            <a:ext cx="2937565" cy="2082512"/>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705" y="3558406"/>
            <a:ext cx="2660480" cy="429232"/>
          </a:xfrm>
          <a:prstGeom prst="rect">
            <a:avLst/>
          </a:prstGeom>
        </p:spPr>
      </p:pic>
      <p:pic>
        <p:nvPicPr>
          <p:cNvPr id="9" name="Grafik 8"/>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248297" y="4420852"/>
            <a:ext cx="2015255" cy="385646"/>
          </a:xfrm>
          <a:prstGeom prst="rect">
            <a:avLst/>
          </a:prstGeom>
        </p:spPr>
      </p:pic>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140" y="5157192"/>
            <a:ext cx="1734096" cy="1229856"/>
          </a:xfrm>
          <a:prstGeom prst="rect">
            <a:avLst/>
          </a:prstGeom>
        </p:spPr>
      </p:pic>
      <p:pic>
        <p:nvPicPr>
          <p:cNvPr id="3" name="Grafik 2"/>
          <p:cNvPicPr>
            <a:picLocks noChangeAspect="1"/>
          </p:cNvPicPr>
          <p:nvPr/>
        </p:nvPicPr>
        <p:blipFill rotWithShape="1">
          <a:blip r:embed="rId7" cstate="print">
            <a:extLst>
              <a:ext uri="{28A0092B-C50C-407E-A947-70E740481C1C}">
                <a14:useLocalDpi xmlns:a14="http://schemas.microsoft.com/office/drawing/2010/main" val="0"/>
              </a:ext>
            </a:extLst>
          </a:blip>
          <a:srcRect l="29385" t="17120" r="1828" b="22575"/>
          <a:stretch/>
        </p:blipFill>
        <p:spPr>
          <a:xfrm>
            <a:off x="1022385" y="2623998"/>
            <a:ext cx="2241167" cy="648072"/>
          </a:xfrm>
          <a:prstGeom prst="rect">
            <a:avLst/>
          </a:prstGeom>
        </p:spPr>
      </p:pic>
      <p:sp>
        <p:nvSpPr>
          <p:cNvPr id="12" name="Textplatzhalter 11"/>
          <p:cNvSpPr>
            <a:spLocks noGrp="1"/>
          </p:cNvSpPr>
          <p:nvPr>
            <p:ph type="body" sz="quarter" idx="10"/>
          </p:nvPr>
        </p:nvSpPr>
        <p:spPr/>
        <p:txBody>
          <a:bodyPr/>
          <a:lstStyle/>
          <a:p>
            <a:r>
              <a:rPr lang="de-DE" dirty="0"/>
              <a:t>ELLI 2 – Exzellentes Lehren und Lernen in den Ingenieurwissenschaften</a:t>
            </a:r>
          </a:p>
        </p:txBody>
      </p:sp>
      <p:sp>
        <p:nvSpPr>
          <p:cNvPr id="7" name="Titel 6"/>
          <p:cNvSpPr>
            <a:spLocks noGrp="1"/>
          </p:cNvSpPr>
          <p:nvPr>
            <p:ph type="title"/>
          </p:nvPr>
        </p:nvSpPr>
        <p:spPr/>
        <p:txBody>
          <a:bodyPr/>
          <a:lstStyle/>
          <a:p>
            <a:r>
              <a:rPr lang="de-DE" dirty="0"/>
              <a:t>Einführung</a:t>
            </a:r>
          </a:p>
        </p:txBody>
      </p:sp>
      <p:pic>
        <p:nvPicPr>
          <p:cNvPr id="14" name="Grafik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3832" y="1089536"/>
            <a:ext cx="6173185" cy="5075768"/>
          </a:xfrm>
          <a:prstGeom prst="rect">
            <a:avLst/>
          </a:prstGeom>
        </p:spPr>
      </p:pic>
      <p:pic>
        <p:nvPicPr>
          <p:cNvPr id="11" name="Picture 2" descr="http://pt-ad.pt-dlr.de/_img/common/PT-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5278" y="5465589"/>
            <a:ext cx="1226123" cy="61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223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226745" y="1616053"/>
            <a:ext cx="180000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619233" y="1616053"/>
            <a:ext cx="180000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226745" y="3953749"/>
            <a:ext cx="180000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619233" y="3953749"/>
            <a:ext cx="180000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nhaltsplatzhalter 4"/>
          <p:cNvSpPr>
            <a:spLocks noGrp="1"/>
          </p:cNvSpPr>
          <p:nvPr>
            <p:ph idx="1"/>
          </p:nvPr>
        </p:nvSpPr>
        <p:spPr/>
        <p:txBody>
          <a:bodyPr/>
          <a:lstStyle/>
          <a:p>
            <a:pPr marL="0" indent="0">
              <a:buNone/>
            </a:pPr>
            <a:r>
              <a:rPr lang="de-DE" dirty="0"/>
              <a:t> </a:t>
            </a:r>
          </a:p>
        </p:txBody>
      </p:sp>
      <p:sp>
        <p:nvSpPr>
          <p:cNvPr id="7" name="Rechteck 6"/>
          <p:cNvSpPr/>
          <p:nvPr/>
        </p:nvSpPr>
        <p:spPr>
          <a:xfrm>
            <a:off x="8603151" y="1777925"/>
            <a:ext cx="2095445" cy="1461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panose="020B0604020202020204"/>
                <a:ea typeface="+mn-ea"/>
                <a:cs typeface="+mn-cs"/>
              </a:rPr>
              <a:t>„Ich“/ “mir“ statt „man“</a:t>
            </a:r>
          </a:p>
        </p:txBody>
      </p:sp>
      <p:sp>
        <p:nvSpPr>
          <p:cNvPr id="17" name="Rechteck 16"/>
          <p:cNvSpPr/>
          <p:nvPr/>
        </p:nvSpPr>
        <p:spPr>
          <a:xfrm>
            <a:off x="4098953" y="1945909"/>
            <a:ext cx="2095445" cy="1461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panose="020B0604020202020204"/>
                <a:ea typeface="+mn-ea"/>
                <a:cs typeface="+mn-cs"/>
              </a:rPr>
              <a:t>Mit Positivem starten</a:t>
            </a:r>
          </a:p>
        </p:txBody>
      </p:sp>
      <p:sp>
        <p:nvSpPr>
          <p:cNvPr id="18" name="Rechteck 17"/>
          <p:cNvSpPr/>
          <p:nvPr/>
        </p:nvSpPr>
        <p:spPr>
          <a:xfrm>
            <a:off x="4098952" y="4123145"/>
            <a:ext cx="2095445" cy="1461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panose="020B0604020202020204"/>
                <a:ea typeface="+mn-ea"/>
                <a:cs typeface="+mn-cs"/>
              </a:rPr>
              <a:t>Konstruktive Vorschläge</a:t>
            </a:r>
          </a:p>
        </p:txBody>
      </p:sp>
      <p:sp>
        <p:nvSpPr>
          <p:cNvPr id="19" name="Rechteck 18"/>
          <p:cNvSpPr/>
          <p:nvPr/>
        </p:nvSpPr>
        <p:spPr>
          <a:xfrm>
            <a:off x="8571236" y="4123145"/>
            <a:ext cx="2095445" cy="1461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panose="020B0604020202020204"/>
                <a:ea typeface="+mn-ea"/>
                <a:cs typeface="+mn-cs"/>
              </a:rPr>
              <a:t>Feedback sacken lassen</a:t>
            </a:r>
          </a:p>
        </p:txBody>
      </p:sp>
      <p:sp>
        <p:nvSpPr>
          <p:cNvPr id="6" name="Textplatzhalter 5"/>
          <p:cNvSpPr>
            <a:spLocks noGrp="1"/>
          </p:cNvSpPr>
          <p:nvPr>
            <p:ph type="body" sz="quarter" idx="10"/>
          </p:nvPr>
        </p:nvSpPr>
        <p:spPr/>
        <p:txBody>
          <a:bodyPr/>
          <a:lstStyle/>
          <a:p>
            <a:r>
              <a:rPr lang="de-DE" dirty="0"/>
              <a:t>Feedbackregeln des Seminars</a:t>
            </a:r>
          </a:p>
        </p:txBody>
      </p:sp>
      <p:sp>
        <p:nvSpPr>
          <p:cNvPr id="9" name="Titel 8"/>
          <p:cNvSpPr>
            <a:spLocks noGrp="1"/>
          </p:cNvSpPr>
          <p:nvPr>
            <p:ph type="title"/>
          </p:nvPr>
        </p:nvSpPr>
        <p:spPr/>
        <p:txBody>
          <a:bodyPr/>
          <a:lstStyle/>
          <a:p>
            <a:r>
              <a:rPr lang="de-DE" dirty="0"/>
              <a:t>Einführung</a:t>
            </a:r>
          </a:p>
        </p:txBody>
      </p:sp>
    </p:spTree>
    <p:extLst>
      <p:ext uri="{BB962C8B-B14F-4D97-AF65-F5344CB8AC3E}">
        <p14:creationId xmlns:p14="http://schemas.microsoft.com/office/powerpoint/2010/main" val="219380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0"/>
          </p:nvPr>
        </p:nvSpPr>
        <p:spPr/>
        <p:txBody>
          <a:bodyPr/>
          <a:lstStyle/>
          <a:p>
            <a:r>
              <a:rPr lang="de-DE" dirty="0"/>
              <a:t>Ziele des Seminars</a:t>
            </a:r>
          </a:p>
        </p:txBody>
      </p:sp>
      <p:sp>
        <p:nvSpPr>
          <p:cNvPr id="7" name="Titel 6"/>
          <p:cNvSpPr>
            <a:spLocks noGrp="1"/>
          </p:cNvSpPr>
          <p:nvPr>
            <p:ph type="title"/>
          </p:nvPr>
        </p:nvSpPr>
        <p:spPr/>
        <p:txBody>
          <a:bodyPr/>
          <a:lstStyle/>
          <a:p>
            <a:r>
              <a:rPr lang="de-DE"/>
              <a:t>Einführung</a:t>
            </a:r>
            <a:endParaRPr lang="de-DE" dirty="0"/>
          </a:p>
        </p:txBody>
      </p:sp>
      <p:sp>
        <p:nvSpPr>
          <p:cNvPr id="9" name="Inhaltsplatzhalter 1"/>
          <p:cNvSpPr>
            <a:spLocks noGrp="1"/>
          </p:cNvSpPr>
          <p:nvPr>
            <p:ph idx="1"/>
          </p:nvPr>
        </p:nvSpPr>
        <p:spPr>
          <a:xfrm>
            <a:off x="143339" y="1124745"/>
            <a:ext cx="11905323" cy="4824536"/>
          </a:xfrm>
        </p:spPr>
        <p:txBody>
          <a:bodyPr>
            <a:normAutofit/>
          </a:bodyPr>
          <a:lstStyle/>
          <a:p>
            <a:pPr>
              <a:buClr>
                <a:srgbClr val="97C01E"/>
              </a:buClr>
            </a:pPr>
            <a:endParaRPr lang="de-DE" dirty="0"/>
          </a:p>
          <a:p>
            <a:pPr marL="0" indent="0">
              <a:buClr>
                <a:srgbClr val="97C01E"/>
              </a:buClr>
              <a:buNone/>
            </a:pPr>
            <a:r>
              <a:rPr lang="de-DE" dirty="0"/>
              <a:t>Zum Schluss unseres Termins…</a:t>
            </a:r>
          </a:p>
          <a:p>
            <a:pPr marL="0" indent="0">
              <a:buClr>
                <a:srgbClr val="97C01E"/>
              </a:buClr>
              <a:buNone/>
            </a:pPr>
            <a:endParaRPr lang="de-DE" dirty="0"/>
          </a:p>
          <a:p>
            <a:pPr marL="0" indent="0">
              <a:buClr>
                <a:srgbClr val="97C01E"/>
              </a:buClr>
              <a:buNone/>
            </a:pPr>
            <a:r>
              <a:rPr lang="de-DE" dirty="0"/>
              <a:t>	wurden Sie bei der Entscheidungsfindung und Planung zum Ablauf der Promotion unterstützt.</a:t>
            </a:r>
          </a:p>
          <a:p>
            <a:pPr marL="0" indent="0">
              <a:buClr>
                <a:srgbClr val="97C01E"/>
              </a:buClr>
              <a:buNone/>
            </a:pPr>
            <a:endParaRPr lang="de-DE" dirty="0"/>
          </a:p>
          <a:p>
            <a:pPr marL="0" indent="0">
              <a:buClr>
                <a:srgbClr val="97C01E"/>
              </a:buClr>
              <a:buNone/>
            </a:pPr>
            <a:r>
              <a:rPr lang="de-DE" dirty="0"/>
              <a:t>	kennen Sie verschiedene Anforderungsprofile und Finanzierungsmöglichkeiten.</a:t>
            </a:r>
          </a:p>
          <a:p>
            <a:pPr marL="0" indent="0">
              <a:buClr>
                <a:srgbClr val="97C01E"/>
              </a:buClr>
              <a:buNone/>
            </a:pPr>
            <a:endParaRPr lang="de-DE" dirty="0"/>
          </a:p>
          <a:p>
            <a:pPr marL="0" indent="0">
              <a:buClr>
                <a:srgbClr val="97C01E"/>
              </a:buClr>
              <a:buNone/>
            </a:pPr>
            <a:r>
              <a:rPr lang="de-DE" dirty="0"/>
              <a:t>	wissen Sie um die Besonderheiten der Ingenieurpromotion.</a:t>
            </a:r>
          </a:p>
          <a:p>
            <a:pPr marL="0" indent="0">
              <a:buClr>
                <a:srgbClr val="97C01E"/>
              </a:buClr>
              <a:buNone/>
            </a:pPr>
            <a:r>
              <a:rPr lang="de-DE" dirty="0"/>
              <a:t>	</a:t>
            </a:r>
          </a:p>
          <a:p>
            <a:pPr>
              <a:buClr>
                <a:srgbClr val="97C01E"/>
              </a:buClr>
            </a:pPr>
            <a:endParaRPr lang="de-DE" dirty="0"/>
          </a:p>
          <a:p>
            <a:pPr marL="0" indent="0">
              <a:buClrTx/>
              <a:buNone/>
            </a:pPr>
            <a:endParaRPr lang="de-DE" dirty="0"/>
          </a:p>
        </p:txBody>
      </p:sp>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l="27600" t="46850" r="58400" b="42650"/>
          <a:stretch/>
        </p:blipFill>
        <p:spPr>
          <a:xfrm>
            <a:off x="263352" y="2082311"/>
            <a:ext cx="585053" cy="585053"/>
          </a:xfrm>
          <a:prstGeom prst="rect">
            <a:avLst/>
          </a:prstGeom>
        </p:spPr>
      </p:pic>
      <p:pic>
        <p:nvPicPr>
          <p:cNvPr id="11" name="Grafik 10"/>
          <p:cNvPicPr>
            <a:picLocks noChangeAspect="1"/>
          </p:cNvPicPr>
          <p:nvPr/>
        </p:nvPicPr>
        <p:blipFill rotWithShape="1">
          <a:blip r:embed="rId3" cstate="print">
            <a:extLst>
              <a:ext uri="{28A0092B-C50C-407E-A947-70E740481C1C}">
                <a14:useLocalDpi xmlns:a14="http://schemas.microsoft.com/office/drawing/2010/main" val="0"/>
              </a:ext>
            </a:extLst>
          </a:blip>
          <a:srcRect l="27600" t="46850" r="58400" b="42650"/>
          <a:stretch/>
        </p:blipFill>
        <p:spPr>
          <a:xfrm>
            <a:off x="262670" y="2845605"/>
            <a:ext cx="585053" cy="585053"/>
          </a:xfrm>
          <a:prstGeom prst="rect">
            <a:avLst/>
          </a:prstGeom>
        </p:spPr>
      </p:pic>
      <p:pic>
        <p:nvPicPr>
          <p:cNvPr id="13" name="Grafik 12"/>
          <p:cNvPicPr>
            <a:picLocks noChangeAspect="1"/>
          </p:cNvPicPr>
          <p:nvPr/>
        </p:nvPicPr>
        <p:blipFill rotWithShape="1">
          <a:blip r:embed="rId3" cstate="print">
            <a:extLst>
              <a:ext uri="{28A0092B-C50C-407E-A947-70E740481C1C}">
                <a14:useLocalDpi xmlns:a14="http://schemas.microsoft.com/office/drawing/2010/main" val="0"/>
              </a:ext>
            </a:extLst>
          </a:blip>
          <a:srcRect l="27600" t="46850" r="58400" b="42650"/>
          <a:stretch/>
        </p:blipFill>
        <p:spPr>
          <a:xfrm>
            <a:off x="262671" y="3583143"/>
            <a:ext cx="585053" cy="585053"/>
          </a:xfrm>
          <a:prstGeom prst="rect">
            <a:avLst/>
          </a:prstGeom>
        </p:spPr>
      </p:pic>
      <p:pic>
        <p:nvPicPr>
          <p:cNvPr id="14" name="Grafik 13"/>
          <p:cNvPicPr>
            <a:picLocks noChangeAspect="1"/>
          </p:cNvPicPr>
          <p:nvPr/>
        </p:nvPicPr>
        <p:blipFill rotWithShape="1">
          <a:blip r:embed="rId4" cstate="print">
            <a:extLst>
              <a:ext uri="{28A0092B-C50C-407E-A947-70E740481C1C}">
                <a14:useLocalDpi xmlns:a14="http://schemas.microsoft.com/office/drawing/2010/main" val="0"/>
              </a:ext>
            </a:extLst>
          </a:blip>
          <a:srcRect l="7476" t="30050" r="20862" b="9051"/>
          <a:stretch/>
        </p:blipFill>
        <p:spPr>
          <a:xfrm rot="20930196">
            <a:off x="4092746" y="4420468"/>
            <a:ext cx="2952328" cy="1881703"/>
          </a:xfrm>
          <a:prstGeom prst="rect">
            <a:avLst/>
          </a:prstGeom>
        </p:spPr>
      </p:pic>
      <p:pic>
        <p:nvPicPr>
          <p:cNvPr id="15" name="Grafik 14"/>
          <p:cNvPicPr>
            <a:picLocks noChangeAspect="1"/>
          </p:cNvPicPr>
          <p:nvPr/>
        </p:nvPicPr>
        <p:blipFill rotWithShape="1">
          <a:blip r:embed="rId5" cstate="print">
            <a:extLst>
              <a:ext uri="{28A0092B-C50C-407E-A947-70E740481C1C}">
                <a14:useLocalDpi xmlns:a14="http://schemas.microsoft.com/office/drawing/2010/main" val="0"/>
              </a:ext>
            </a:extLst>
          </a:blip>
          <a:srcRect l="57087" t="31100" r="22438" b="27950"/>
          <a:stretch/>
        </p:blipFill>
        <p:spPr>
          <a:xfrm>
            <a:off x="9840017" y="3176374"/>
            <a:ext cx="1944615" cy="2916922"/>
          </a:xfrm>
          <a:prstGeom prst="rect">
            <a:avLst/>
          </a:prstGeom>
        </p:spPr>
      </p:pic>
    </p:spTree>
    <p:extLst>
      <p:ext uri="{BB962C8B-B14F-4D97-AF65-F5344CB8AC3E}">
        <p14:creationId xmlns:p14="http://schemas.microsoft.com/office/powerpoint/2010/main" val="196153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0"/>
          </p:nvPr>
        </p:nvSpPr>
        <p:spPr/>
        <p:txBody>
          <a:bodyPr/>
          <a:lstStyle/>
          <a:p>
            <a:r>
              <a:rPr lang="de-DE" dirty="0" smtClean="0"/>
              <a:t>Mögliche Module des Abends</a:t>
            </a:r>
            <a:endParaRPr lang="de-DE" dirty="0"/>
          </a:p>
        </p:txBody>
      </p:sp>
      <p:sp>
        <p:nvSpPr>
          <p:cNvPr id="7" name="Titel 6"/>
          <p:cNvSpPr>
            <a:spLocks noGrp="1"/>
          </p:cNvSpPr>
          <p:nvPr>
            <p:ph type="title"/>
          </p:nvPr>
        </p:nvSpPr>
        <p:spPr/>
        <p:txBody>
          <a:bodyPr/>
          <a:lstStyle/>
          <a:p>
            <a:r>
              <a:rPr lang="de-DE" dirty="0" smtClean="0"/>
              <a:t>Einführung</a:t>
            </a:r>
            <a:endParaRPr lang="de-DE" dirty="0"/>
          </a:p>
        </p:txBody>
      </p:sp>
      <p:sp>
        <p:nvSpPr>
          <p:cNvPr id="22" name="Rechteck 21"/>
          <p:cNvSpPr/>
          <p:nvPr/>
        </p:nvSpPr>
        <p:spPr bwMode="auto">
          <a:xfrm>
            <a:off x="735666" y="2035272"/>
            <a:ext cx="2963325" cy="878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1400" dirty="0"/>
              <a:t>Promotion am Lehrstuhl</a:t>
            </a:r>
          </a:p>
        </p:txBody>
      </p:sp>
      <p:sp>
        <p:nvSpPr>
          <p:cNvPr id="23" name="Rechteck 22"/>
          <p:cNvSpPr/>
          <p:nvPr/>
        </p:nvSpPr>
        <p:spPr bwMode="auto">
          <a:xfrm>
            <a:off x="721888" y="3093316"/>
            <a:ext cx="2977103" cy="878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1400" dirty="0"/>
              <a:t>a</a:t>
            </a:r>
            <a:r>
              <a:rPr lang="de-DE" sz="1400" dirty="0" smtClean="0"/>
              <a:t>ußeruniversitäre </a:t>
            </a:r>
            <a:r>
              <a:rPr lang="de-DE" sz="1400" dirty="0"/>
              <a:t>Forschungseinrichtung</a:t>
            </a:r>
          </a:p>
        </p:txBody>
      </p:sp>
      <p:sp>
        <p:nvSpPr>
          <p:cNvPr id="24" name="Rechteck 23"/>
          <p:cNvSpPr/>
          <p:nvPr/>
        </p:nvSpPr>
        <p:spPr bwMode="auto">
          <a:xfrm>
            <a:off x="721889" y="4127554"/>
            <a:ext cx="2977102" cy="87855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1400" dirty="0"/>
              <a:t>Industriepromotion</a:t>
            </a:r>
          </a:p>
        </p:txBody>
      </p:sp>
      <p:sp>
        <p:nvSpPr>
          <p:cNvPr id="25" name="Rechteck 24"/>
          <p:cNvSpPr/>
          <p:nvPr/>
        </p:nvSpPr>
        <p:spPr bwMode="auto">
          <a:xfrm>
            <a:off x="735667" y="5185599"/>
            <a:ext cx="2963324" cy="878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1400" dirty="0"/>
              <a:t>Stipendien</a:t>
            </a:r>
          </a:p>
        </p:txBody>
      </p:sp>
      <p:sp>
        <p:nvSpPr>
          <p:cNvPr id="26" name="Rechteck 25"/>
          <p:cNvSpPr/>
          <p:nvPr/>
        </p:nvSpPr>
        <p:spPr bwMode="auto">
          <a:xfrm>
            <a:off x="8479294" y="2029292"/>
            <a:ext cx="2962800" cy="878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1400" dirty="0"/>
              <a:t>Promotion mit Kind</a:t>
            </a:r>
          </a:p>
        </p:txBody>
      </p:sp>
      <p:sp>
        <p:nvSpPr>
          <p:cNvPr id="27" name="Rechteck 26"/>
          <p:cNvSpPr/>
          <p:nvPr/>
        </p:nvSpPr>
        <p:spPr bwMode="auto">
          <a:xfrm>
            <a:off x="8479297" y="3105316"/>
            <a:ext cx="2962800" cy="878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1400" dirty="0"/>
              <a:t>Promotion mit Behinderung</a:t>
            </a:r>
          </a:p>
        </p:txBody>
      </p:sp>
      <p:sp>
        <p:nvSpPr>
          <p:cNvPr id="28" name="Rechteck 27"/>
          <p:cNvSpPr/>
          <p:nvPr/>
        </p:nvSpPr>
        <p:spPr bwMode="auto">
          <a:xfrm>
            <a:off x="8481828" y="4146171"/>
            <a:ext cx="2962800" cy="878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1400" dirty="0"/>
              <a:t>Promotion mit FH-Abschluss</a:t>
            </a:r>
          </a:p>
        </p:txBody>
      </p:sp>
      <p:sp>
        <p:nvSpPr>
          <p:cNvPr id="29" name="Rechteck 28"/>
          <p:cNvSpPr/>
          <p:nvPr/>
        </p:nvSpPr>
        <p:spPr bwMode="auto">
          <a:xfrm>
            <a:off x="4607745" y="2035272"/>
            <a:ext cx="2962800" cy="878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1400" dirty="0"/>
              <a:t>Themenfindung</a:t>
            </a:r>
          </a:p>
        </p:txBody>
      </p:sp>
      <p:sp>
        <p:nvSpPr>
          <p:cNvPr id="30" name="Rechteck 29"/>
          <p:cNvSpPr/>
          <p:nvPr/>
        </p:nvSpPr>
        <p:spPr bwMode="auto">
          <a:xfrm>
            <a:off x="4607745" y="3098749"/>
            <a:ext cx="2962800" cy="878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1400" dirty="0"/>
              <a:t>Betreuung</a:t>
            </a:r>
          </a:p>
        </p:txBody>
      </p:sp>
      <p:sp>
        <p:nvSpPr>
          <p:cNvPr id="31" name="Rechteck 30"/>
          <p:cNvSpPr/>
          <p:nvPr/>
        </p:nvSpPr>
        <p:spPr bwMode="auto">
          <a:xfrm>
            <a:off x="4607744" y="4162101"/>
            <a:ext cx="2962800" cy="878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1400" dirty="0"/>
              <a:t>Phasen einer Promotion</a:t>
            </a:r>
          </a:p>
        </p:txBody>
      </p:sp>
      <p:sp>
        <p:nvSpPr>
          <p:cNvPr id="32" name="Rechteck 31"/>
          <p:cNvSpPr/>
          <p:nvPr/>
        </p:nvSpPr>
        <p:spPr bwMode="auto">
          <a:xfrm>
            <a:off x="4607744" y="5218659"/>
            <a:ext cx="2962800" cy="878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1400" dirty="0"/>
              <a:t>Problemlösung</a:t>
            </a:r>
          </a:p>
        </p:txBody>
      </p:sp>
      <p:sp>
        <p:nvSpPr>
          <p:cNvPr id="19" name="Abgerundetes Rechteck 18"/>
          <p:cNvSpPr/>
          <p:nvPr/>
        </p:nvSpPr>
        <p:spPr bwMode="auto">
          <a:xfrm>
            <a:off x="721888" y="1243680"/>
            <a:ext cx="2977104" cy="573896"/>
          </a:xfrm>
          <a:prstGeom prst="round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de-DE" b="1" dirty="0" smtClean="0"/>
              <a:t>Promotionswege</a:t>
            </a:r>
            <a:endParaRPr lang="de-DE" b="1" dirty="0"/>
          </a:p>
        </p:txBody>
      </p:sp>
      <p:sp>
        <p:nvSpPr>
          <p:cNvPr id="20" name="Abgerundetes Rechteck 19"/>
          <p:cNvSpPr/>
          <p:nvPr/>
        </p:nvSpPr>
        <p:spPr bwMode="auto">
          <a:xfrm>
            <a:off x="4607745" y="1242207"/>
            <a:ext cx="2977104" cy="573896"/>
          </a:xfrm>
          <a:prstGeom prst="round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de-DE" b="1" dirty="0" smtClean="0"/>
              <a:t>Planung &amp; Ablauf</a:t>
            </a:r>
            <a:endParaRPr lang="de-DE" b="1" dirty="0"/>
          </a:p>
        </p:txBody>
      </p:sp>
      <p:sp>
        <p:nvSpPr>
          <p:cNvPr id="36" name="Abgerundetes Rechteck 35"/>
          <p:cNvSpPr/>
          <p:nvPr/>
        </p:nvSpPr>
        <p:spPr bwMode="auto">
          <a:xfrm>
            <a:off x="8479297" y="1242207"/>
            <a:ext cx="2977104" cy="573896"/>
          </a:xfrm>
          <a:prstGeom prst="round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de-DE" b="1" dirty="0" smtClean="0"/>
              <a:t>Besondere Situationen</a:t>
            </a:r>
            <a:endParaRPr lang="de-DE" b="1" dirty="0"/>
          </a:p>
        </p:txBody>
      </p:sp>
      <p:sp>
        <p:nvSpPr>
          <p:cNvPr id="37" name="Rechteck 36"/>
          <p:cNvSpPr/>
          <p:nvPr/>
        </p:nvSpPr>
        <p:spPr bwMode="auto">
          <a:xfrm>
            <a:off x="8479296" y="5209033"/>
            <a:ext cx="2962800" cy="878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sz="1400" dirty="0"/>
              <a:t>Promotion mit ausländischem Studienabschluss</a:t>
            </a:r>
          </a:p>
        </p:txBody>
      </p:sp>
    </p:spTree>
    <p:extLst>
      <p:ext uri="{BB962C8B-B14F-4D97-AF65-F5344CB8AC3E}">
        <p14:creationId xmlns:p14="http://schemas.microsoft.com/office/powerpoint/2010/main" val="96436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0"/>
          </p:nvPr>
        </p:nvSpPr>
        <p:spPr/>
        <p:txBody>
          <a:bodyPr/>
          <a:lstStyle/>
          <a:p>
            <a:r>
              <a:rPr lang="de-DE" dirty="0" smtClean="0"/>
              <a:t>Besonderheiten einer ingenieurwissenschaftlichen Promotion</a:t>
            </a:r>
            <a:endParaRPr lang="de-DE" dirty="0"/>
          </a:p>
        </p:txBody>
      </p:sp>
      <p:sp>
        <p:nvSpPr>
          <p:cNvPr id="7" name="Titel 6"/>
          <p:cNvSpPr>
            <a:spLocks noGrp="1"/>
          </p:cNvSpPr>
          <p:nvPr>
            <p:ph type="title"/>
          </p:nvPr>
        </p:nvSpPr>
        <p:spPr/>
        <p:txBody>
          <a:bodyPr/>
          <a:lstStyle/>
          <a:p>
            <a:r>
              <a:rPr lang="de-DE" dirty="0" smtClean="0"/>
              <a:t>Entscheidungsfindung</a:t>
            </a:r>
            <a:endParaRPr lang="de-DE" dirty="0"/>
          </a:p>
        </p:txBody>
      </p:sp>
      <p:pic>
        <p:nvPicPr>
          <p:cNvPr id="43" name="Grafik 42"/>
          <p:cNvPicPr>
            <a:picLocks noChangeAspect="1"/>
          </p:cNvPicPr>
          <p:nvPr/>
        </p:nvPicPr>
        <p:blipFill rotWithShape="1">
          <a:blip r:embed="rId3" cstate="print">
            <a:extLst>
              <a:ext uri="{28A0092B-C50C-407E-A947-70E740481C1C}">
                <a14:useLocalDpi xmlns:a14="http://schemas.microsoft.com/office/drawing/2010/main" val="0"/>
              </a:ext>
            </a:extLst>
          </a:blip>
          <a:srcRect l="38975" t="24800" r="23226" b="17451"/>
          <a:stretch/>
        </p:blipFill>
        <p:spPr>
          <a:xfrm>
            <a:off x="227977" y="1430048"/>
            <a:ext cx="3548234" cy="4065684"/>
          </a:xfrm>
          <a:prstGeom prst="rect">
            <a:avLst/>
          </a:prstGeom>
        </p:spPr>
      </p:pic>
      <p:sp>
        <p:nvSpPr>
          <p:cNvPr id="44" name="Inhaltsplatzhalter 1"/>
          <p:cNvSpPr>
            <a:spLocks noGrp="1"/>
          </p:cNvSpPr>
          <p:nvPr>
            <p:ph idx="1"/>
          </p:nvPr>
        </p:nvSpPr>
        <p:spPr>
          <a:xfrm>
            <a:off x="3492339" y="1934103"/>
            <a:ext cx="8688966" cy="4824536"/>
          </a:xfrm>
        </p:spPr>
        <p:txBody>
          <a:bodyPr/>
          <a:lstStyle/>
          <a:p>
            <a:pPr lvl="0">
              <a:buClr>
                <a:srgbClr val="97C01E"/>
              </a:buClr>
            </a:pPr>
            <a:r>
              <a:rPr lang="de-DE" dirty="0">
                <a:solidFill>
                  <a:schemeClr val="tx1"/>
                </a:solidFill>
              </a:rPr>
              <a:t>Finanzmittel: größtenteils von außen beschafft (Drittmittel)</a:t>
            </a:r>
          </a:p>
          <a:p>
            <a:pPr lvl="0">
              <a:buClr>
                <a:srgbClr val="97C01E"/>
              </a:buClr>
            </a:pPr>
            <a:r>
              <a:rPr lang="de-DE" dirty="0">
                <a:solidFill>
                  <a:schemeClr val="tx1"/>
                </a:solidFill>
              </a:rPr>
              <a:t>Promovierende: volle Stelle</a:t>
            </a:r>
          </a:p>
          <a:p>
            <a:pPr lvl="0">
              <a:buClr>
                <a:srgbClr val="97C01E"/>
              </a:buClr>
            </a:pPr>
            <a:r>
              <a:rPr lang="de-DE" dirty="0">
                <a:solidFill>
                  <a:schemeClr val="tx1"/>
                </a:solidFill>
              </a:rPr>
              <a:t>Promotion = meist kleines Projekt verbunden mit anderen Projekten (Teilprojekt eines Drittmittelprojektes)</a:t>
            </a:r>
          </a:p>
          <a:p>
            <a:pPr lvl="0">
              <a:buClr>
                <a:srgbClr val="97C01E"/>
              </a:buClr>
            </a:pPr>
            <a:r>
              <a:rPr lang="de-DE" dirty="0">
                <a:solidFill>
                  <a:schemeClr val="tx1"/>
                </a:solidFill>
              </a:rPr>
              <a:t>Verpflichtungen neben der Promotion: Lehre, Projektarbeit zur Einwerbung von Finanzmitteln, Technologietransfer, organisatorische Aufgaben, Tagungen, Gremienarbeit</a:t>
            </a:r>
          </a:p>
          <a:p>
            <a:pPr lvl="0">
              <a:buClr>
                <a:srgbClr val="97C01E"/>
              </a:buClr>
            </a:pPr>
            <a:r>
              <a:rPr lang="de-DE" dirty="0">
                <a:solidFill>
                  <a:schemeClr val="tx1"/>
                </a:solidFill>
              </a:rPr>
              <a:t>meist Studierende, die die Promovierenden unterstützen (Betreuung der Abschlussarbeiten oder studentische Hilfskräfte)</a:t>
            </a:r>
          </a:p>
          <a:p>
            <a:pPr lvl="0">
              <a:buClr>
                <a:srgbClr val="97C01E"/>
              </a:buClr>
            </a:pPr>
            <a:r>
              <a:rPr lang="de-DE" dirty="0">
                <a:solidFill>
                  <a:schemeClr val="tx1"/>
                </a:solidFill>
              </a:rPr>
              <a:t>nach Promotion meist Wechsel in die Industrie und Wirtschaft</a:t>
            </a:r>
          </a:p>
        </p:txBody>
      </p:sp>
      <p:sp>
        <p:nvSpPr>
          <p:cNvPr id="45" name="Fußzeilenplatzhalter 4"/>
          <p:cNvSpPr txBox="1">
            <a:spLocks/>
          </p:cNvSpPr>
          <p:nvPr/>
        </p:nvSpPr>
        <p:spPr>
          <a:xfrm>
            <a:off x="255697" y="5822536"/>
            <a:ext cx="8976997" cy="226657"/>
          </a:xfrm>
          <a:prstGeom prst="rect">
            <a:avLst/>
          </a:prstGeom>
        </p:spPr>
        <p:txBody>
          <a:bodyPr vert="horz" lIns="91440" tIns="45720" rIns="91440" bIns="45720" rtlCol="0" anchor="ctr"/>
          <a:lstStyle>
            <a:defPPr>
              <a:defRPr lang="de-DE"/>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de-DE" smtClean="0">
                <a:solidFill>
                  <a:srgbClr val="9C9E9F"/>
                </a:solidFill>
              </a:rPr>
              <a:t>Quelle: Studien: Prof. Nagel und Dr. Rüssmann  (RWTH 2010), Prof. Dr.-Ing. Michael F. Zäh (2008)</a:t>
            </a:r>
            <a:endParaRPr lang="de-DE" dirty="0">
              <a:solidFill>
                <a:srgbClr val="9C9E9F"/>
              </a:solidFill>
            </a:endParaRPr>
          </a:p>
        </p:txBody>
      </p:sp>
    </p:spTree>
    <p:extLst>
      <p:ext uri="{BB962C8B-B14F-4D97-AF65-F5344CB8AC3E}">
        <p14:creationId xmlns:p14="http://schemas.microsoft.com/office/powerpoint/2010/main" val="306847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0"/>
          </p:nvPr>
        </p:nvSpPr>
        <p:spPr/>
        <p:txBody>
          <a:bodyPr/>
          <a:lstStyle/>
          <a:p>
            <a:r>
              <a:rPr lang="de-DE" dirty="0" smtClean="0"/>
              <a:t>Hilfreiche Fragestellungen</a:t>
            </a:r>
            <a:endParaRPr lang="de-DE" dirty="0"/>
          </a:p>
        </p:txBody>
      </p:sp>
      <p:sp>
        <p:nvSpPr>
          <p:cNvPr id="7" name="Titel 6"/>
          <p:cNvSpPr>
            <a:spLocks noGrp="1"/>
          </p:cNvSpPr>
          <p:nvPr>
            <p:ph type="title"/>
          </p:nvPr>
        </p:nvSpPr>
        <p:spPr/>
        <p:txBody>
          <a:bodyPr/>
          <a:lstStyle/>
          <a:p>
            <a:r>
              <a:rPr lang="de-DE" dirty="0" smtClean="0"/>
              <a:t>Entscheidungsfindung</a:t>
            </a:r>
            <a:endParaRPr lang="de-DE" dirty="0"/>
          </a:p>
        </p:txBody>
      </p:sp>
      <p:sp>
        <p:nvSpPr>
          <p:cNvPr id="21" name="Abgerundetes Rechteck 20"/>
          <p:cNvSpPr>
            <a:spLocks noChangeAspect="1"/>
          </p:cNvSpPr>
          <p:nvPr/>
        </p:nvSpPr>
        <p:spPr>
          <a:xfrm>
            <a:off x="1494000" y="4538184"/>
            <a:ext cx="9204000" cy="1404000"/>
          </a:xfrm>
          <a:prstGeom prst="roundRect">
            <a:avLst/>
          </a:prstGeom>
          <a:solidFill>
            <a:srgbClr val="9C9E9F"/>
          </a:solidFill>
          <a:ln>
            <a:solidFill>
              <a:srgbClr val="D3D3D1"/>
            </a:solidFill>
          </a:ln>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33" name="Abgerundetes Rechteck 32"/>
          <p:cNvSpPr>
            <a:spLocks noChangeAspect="1"/>
          </p:cNvSpPr>
          <p:nvPr/>
        </p:nvSpPr>
        <p:spPr>
          <a:xfrm>
            <a:off x="2135049" y="4635972"/>
            <a:ext cx="7921902" cy="1208424"/>
          </a:xfrm>
          <a:prstGeom prst="roundRect">
            <a:avLst/>
          </a:prstGeom>
          <a:solidFill>
            <a:srgbClr val="D3D3D1"/>
          </a:solidFill>
          <a:ln>
            <a:solidFill>
              <a:srgbClr val="D3D3D1"/>
            </a:solidFill>
          </a:ln>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p:cNvSpPr>
            <a:spLocks noChangeAspect="1"/>
          </p:cNvSpPr>
          <p:nvPr/>
        </p:nvSpPr>
        <p:spPr>
          <a:xfrm>
            <a:off x="1494000" y="1388078"/>
            <a:ext cx="9204000" cy="1404000"/>
          </a:xfrm>
          <a:prstGeom prst="roundRect">
            <a:avLst/>
          </a:prstGeom>
          <a:solidFill>
            <a:srgbClr val="9C9E9F"/>
          </a:solidFill>
          <a:ln>
            <a:solidFill>
              <a:srgbClr val="D3D3D1"/>
            </a:solidFill>
          </a:ln>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p:cNvSpPr>
            <a:spLocks noChangeAspect="1"/>
          </p:cNvSpPr>
          <p:nvPr/>
        </p:nvSpPr>
        <p:spPr>
          <a:xfrm>
            <a:off x="2135049" y="1485866"/>
            <a:ext cx="7921902" cy="1208424"/>
          </a:xfrm>
          <a:prstGeom prst="roundRect">
            <a:avLst/>
          </a:prstGeom>
          <a:solidFill>
            <a:srgbClr val="D3D3D1"/>
          </a:solidFill>
          <a:ln>
            <a:solidFill>
              <a:srgbClr val="D3D3D1"/>
            </a:solidFill>
          </a:ln>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3048000" y="1662981"/>
            <a:ext cx="6096000" cy="923330"/>
          </a:xfrm>
          <a:prstGeom prst="rect">
            <a:avLst/>
          </a:prstGeom>
        </p:spPr>
        <p:txBody>
          <a:bodyPr>
            <a:spAutoFit/>
          </a:bodyPr>
          <a:lstStyle/>
          <a:p>
            <a:pPr algn="ctr">
              <a:buClrTx/>
            </a:pPr>
            <a:r>
              <a:rPr lang="de-DE" b="1" dirty="0">
                <a:solidFill>
                  <a:prstClr val="black"/>
                </a:solidFill>
              </a:rPr>
              <a:t>Ziel</a:t>
            </a:r>
          </a:p>
          <a:p>
            <a:pPr algn="ctr">
              <a:buClrTx/>
            </a:pPr>
            <a:r>
              <a:rPr lang="de-DE" dirty="0">
                <a:solidFill>
                  <a:prstClr val="black"/>
                </a:solidFill>
              </a:rPr>
              <a:t>Warum möchte ich promovieren? </a:t>
            </a:r>
          </a:p>
          <a:p>
            <a:pPr algn="ctr">
              <a:buClrTx/>
            </a:pPr>
            <a:r>
              <a:rPr lang="de-DE" dirty="0">
                <a:solidFill>
                  <a:prstClr val="black"/>
                </a:solidFill>
              </a:rPr>
              <a:t>Was möchte ich mit der Promotion erreichen?</a:t>
            </a:r>
          </a:p>
        </p:txBody>
      </p:sp>
      <p:sp>
        <p:nvSpPr>
          <p:cNvPr id="39" name="Rechteck 38"/>
          <p:cNvSpPr/>
          <p:nvPr/>
        </p:nvSpPr>
        <p:spPr>
          <a:xfrm>
            <a:off x="3048000" y="4778519"/>
            <a:ext cx="6096000" cy="923330"/>
          </a:xfrm>
          <a:prstGeom prst="rect">
            <a:avLst/>
          </a:prstGeom>
        </p:spPr>
        <p:txBody>
          <a:bodyPr>
            <a:spAutoFit/>
          </a:bodyPr>
          <a:lstStyle/>
          <a:p>
            <a:pPr algn="ctr">
              <a:buClrTx/>
            </a:pPr>
            <a:r>
              <a:rPr lang="de-DE" b="1" dirty="0">
                <a:solidFill>
                  <a:prstClr val="black"/>
                </a:solidFill>
              </a:rPr>
              <a:t>Prognosen</a:t>
            </a:r>
          </a:p>
          <a:p>
            <a:pPr algn="ctr">
              <a:buClrTx/>
            </a:pPr>
            <a:r>
              <a:rPr lang="de-DE" dirty="0">
                <a:solidFill>
                  <a:prstClr val="black"/>
                </a:solidFill>
              </a:rPr>
              <a:t>Ist es sinnvoll, in diesem Fachbereich zu promovieren? </a:t>
            </a:r>
          </a:p>
          <a:p>
            <a:pPr algn="ctr">
              <a:buClrTx/>
            </a:pPr>
            <a:r>
              <a:rPr lang="de-DE" dirty="0">
                <a:solidFill>
                  <a:prstClr val="black"/>
                </a:solidFill>
              </a:rPr>
              <a:t>Wie zukunftsfähig ist mein Thema?</a:t>
            </a:r>
          </a:p>
        </p:txBody>
      </p:sp>
      <p:sp>
        <p:nvSpPr>
          <p:cNvPr id="40" name="Abgerundetes Rechteck 39"/>
          <p:cNvSpPr>
            <a:spLocks noChangeAspect="1"/>
          </p:cNvSpPr>
          <p:nvPr/>
        </p:nvSpPr>
        <p:spPr>
          <a:xfrm>
            <a:off x="1494000" y="2907451"/>
            <a:ext cx="9204000" cy="1404000"/>
          </a:xfrm>
          <a:prstGeom prst="roundRect">
            <a:avLst/>
          </a:prstGeom>
          <a:solidFill>
            <a:srgbClr val="9C9E9F"/>
          </a:solidFill>
          <a:ln>
            <a:solidFill>
              <a:srgbClr val="D3D3D1"/>
            </a:solidFill>
          </a:ln>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p:cNvSpPr>
            <a:spLocks noChangeAspect="1"/>
          </p:cNvSpPr>
          <p:nvPr/>
        </p:nvSpPr>
        <p:spPr>
          <a:xfrm>
            <a:off x="2135049" y="3005239"/>
            <a:ext cx="7921902" cy="1208424"/>
          </a:xfrm>
          <a:prstGeom prst="roundRect">
            <a:avLst/>
          </a:prstGeom>
          <a:solidFill>
            <a:srgbClr val="D3D3D1"/>
          </a:solidFill>
          <a:ln>
            <a:solidFill>
              <a:srgbClr val="D3D3D1"/>
            </a:solidFill>
          </a:ln>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a:off x="3048000" y="3013334"/>
            <a:ext cx="6096000" cy="1200329"/>
          </a:xfrm>
          <a:prstGeom prst="rect">
            <a:avLst/>
          </a:prstGeom>
        </p:spPr>
        <p:txBody>
          <a:bodyPr>
            <a:spAutoFit/>
          </a:bodyPr>
          <a:lstStyle/>
          <a:p>
            <a:pPr algn="ctr">
              <a:buClrTx/>
            </a:pPr>
            <a:r>
              <a:rPr lang="de-DE" b="1" dirty="0">
                <a:solidFill>
                  <a:prstClr val="black"/>
                </a:solidFill>
              </a:rPr>
              <a:t>Alternativen</a:t>
            </a:r>
          </a:p>
          <a:p>
            <a:pPr algn="ctr">
              <a:buClrTx/>
            </a:pPr>
            <a:r>
              <a:rPr lang="de-DE" dirty="0">
                <a:solidFill>
                  <a:prstClr val="black"/>
                </a:solidFill>
              </a:rPr>
              <a:t>Was sind meine Alternativen zu einer Promotion? </a:t>
            </a:r>
          </a:p>
          <a:p>
            <a:pPr algn="ctr">
              <a:buClrTx/>
            </a:pPr>
            <a:r>
              <a:rPr lang="de-DE" dirty="0">
                <a:solidFill>
                  <a:prstClr val="black"/>
                </a:solidFill>
              </a:rPr>
              <a:t>Gibt es andere Möglichkeiten, die mich ebenso reizen und glücklich machen würden?</a:t>
            </a:r>
          </a:p>
        </p:txBody>
      </p:sp>
    </p:spTree>
    <p:extLst>
      <p:ext uri="{BB962C8B-B14F-4D97-AF65-F5344CB8AC3E}">
        <p14:creationId xmlns:p14="http://schemas.microsoft.com/office/powerpoint/2010/main" val="197986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0"/>
          </p:nvPr>
        </p:nvSpPr>
        <p:spPr/>
        <p:txBody>
          <a:bodyPr/>
          <a:lstStyle/>
          <a:p>
            <a:r>
              <a:rPr lang="de-DE" dirty="0" smtClean="0"/>
              <a:t>Übersicht des Prozesses</a:t>
            </a:r>
            <a:endParaRPr lang="de-DE" dirty="0"/>
          </a:p>
        </p:txBody>
      </p:sp>
      <p:sp>
        <p:nvSpPr>
          <p:cNvPr id="7" name="Titel 6"/>
          <p:cNvSpPr>
            <a:spLocks noGrp="1"/>
          </p:cNvSpPr>
          <p:nvPr>
            <p:ph type="title"/>
          </p:nvPr>
        </p:nvSpPr>
        <p:spPr/>
        <p:txBody>
          <a:bodyPr/>
          <a:lstStyle/>
          <a:p>
            <a:r>
              <a:rPr lang="de-DE" dirty="0" smtClean="0"/>
              <a:t>Planung &amp; Ablauf</a:t>
            </a:r>
            <a:endParaRPr lang="de-DE"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36612" t="29000" r="23226" b="26900"/>
          <a:stretch/>
        </p:blipFill>
        <p:spPr>
          <a:xfrm>
            <a:off x="9775100" y="3163989"/>
            <a:ext cx="1563915" cy="1287930"/>
          </a:xfrm>
          <a:prstGeom prst="rect">
            <a:avLst/>
          </a:prstGeo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41337" t="29000" r="24013" b="42650"/>
          <a:stretch/>
        </p:blipFill>
        <p:spPr>
          <a:xfrm>
            <a:off x="6744072" y="3284984"/>
            <a:ext cx="1692170" cy="1038377"/>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val="0"/>
              </a:ext>
            </a:extLst>
          </a:blip>
          <a:srcRect l="35825" t="30050" r="38975" b="17450"/>
          <a:stretch/>
        </p:blipFill>
        <p:spPr>
          <a:xfrm>
            <a:off x="4071229" y="2948614"/>
            <a:ext cx="1080902" cy="1688910"/>
          </a:xfrm>
          <a:prstGeom prst="rect">
            <a:avLst/>
          </a:prstGeom>
        </p:spPr>
      </p:pic>
      <p:pic>
        <p:nvPicPr>
          <p:cNvPr id="8" name="Grafik 7"/>
          <p:cNvPicPr>
            <a:picLocks noChangeAspect="1"/>
          </p:cNvPicPr>
          <p:nvPr/>
        </p:nvPicPr>
        <p:blipFill rotWithShape="1">
          <a:blip r:embed="rId6" cstate="print">
            <a:extLst>
              <a:ext uri="{28A0092B-C50C-407E-A947-70E740481C1C}">
                <a14:useLocalDpi xmlns:a14="http://schemas.microsoft.com/office/drawing/2010/main" val="0"/>
              </a:ext>
            </a:extLst>
          </a:blip>
          <a:srcRect l="49213" t="13250" r="27163" b="32150"/>
          <a:stretch/>
        </p:blipFill>
        <p:spPr>
          <a:xfrm>
            <a:off x="1169388" y="2894679"/>
            <a:ext cx="1036604" cy="1796780"/>
          </a:xfrm>
          <a:prstGeom prst="rect">
            <a:avLst/>
          </a:prstGeom>
        </p:spPr>
      </p:pic>
      <p:sp>
        <p:nvSpPr>
          <p:cNvPr id="9" name="Textfeld 8"/>
          <p:cNvSpPr txBox="1"/>
          <p:nvPr/>
        </p:nvSpPr>
        <p:spPr>
          <a:xfrm>
            <a:off x="540683" y="1654899"/>
            <a:ext cx="2294015" cy="369332"/>
          </a:xfrm>
          <a:prstGeom prst="rect">
            <a:avLst/>
          </a:prstGeom>
          <a:noFill/>
        </p:spPr>
        <p:txBody>
          <a:bodyPr wrap="square" rtlCol="0">
            <a:spAutoFit/>
          </a:bodyPr>
          <a:lstStyle/>
          <a:p>
            <a:pPr algn="ctr"/>
            <a:r>
              <a:rPr lang="de-DE" dirty="0"/>
              <a:t>Themenfindung</a:t>
            </a:r>
          </a:p>
        </p:txBody>
      </p:sp>
      <p:sp>
        <p:nvSpPr>
          <p:cNvPr id="10" name="Textfeld 9"/>
          <p:cNvSpPr txBox="1"/>
          <p:nvPr/>
        </p:nvSpPr>
        <p:spPr>
          <a:xfrm>
            <a:off x="2973489" y="1654899"/>
            <a:ext cx="3276383" cy="369332"/>
          </a:xfrm>
          <a:prstGeom prst="rect">
            <a:avLst/>
          </a:prstGeom>
          <a:noFill/>
        </p:spPr>
        <p:txBody>
          <a:bodyPr wrap="square" rtlCol="0">
            <a:spAutoFit/>
          </a:bodyPr>
          <a:lstStyle/>
          <a:p>
            <a:pPr algn="ctr"/>
            <a:r>
              <a:rPr lang="de-DE" dirty="0"/>
              <a:t>Betreuung</a:t>
            </a:r>
          </a:p>
        </p:txBody>
      </p:sp>
      <p:sp>
        <p:nvSpPr>
          <p:cNvPr id="11" name="Textfeld 10"/>
          <p:cNvSpPr txBox="1"/>
          <p:nvPr/>
        </p:nvSpPr>
        <p:spPr>
          <a:xfrm>
            <a:off x="6352246" y="1654899"/>
            <a:ext cx="2412268" cy="369332"/>
          </a:xfrm>
          <a:prstGeom prst="rect">
            <a:avLst/>
          </a:prstGeom>
          <a:noFill/>
        </p:spPr>
        <p:txBody>
          <a:bodyPr wrap="square" rtlCol="0">
            <a:spAutoFit/>
          </a:bodyPr>
          <a:lstStyle/>
          <a:p>
            <a:pPr algn="ctr"/>
            <a:r>
              <a:rPr lang="de-DE" dirty="0"/>
              <a:t>Ablauf</a:t>
            </a:r>
          </a:p>
        </p:txBody>
      </p:sp>
      <p:sp>
        <p:nvSpPr>
          <p:cNvPr id="13" name="Textfeld 12"/>
          <p:cNvSpPr txBox="1"/>
          <p:nvPr/>
        </p:nvSpPr>
        <p:spPr>
          <a:xfrm>
            <a:off x="9336360" y="1654899"/>
            <a:ext cx="2352349" cy="369332"/>
          </a:xfrm>
          <a:prstGeom prst="rect">
            <a:avLst/>
          </a:prstGeom>
          <a:noFill/>
        </p:spPr>
        <p:txBody>
          <a:bodyPr wrap="square" rtlCol="0">
            <a:spAutoFit/>
          </a:bodyPr>
          <a:lstStyle/>
          <a:p>
            <a:pPr algn="ctr"/>
            <a:r>
              <a:rPr lang="de-DE" dirty="0"/>
              <a:t>Phasen</a:t>
            </a:r>
          </a:p>
        </p:txBody>
      </p:sp>
      <p:sp>
        <p:nvSpPr>
          <p:cNvPr id="14" name="Ellipse 13"/>
          <p:cNvSpPr/>
          <p:nvPr/>
        </p:nvSpPr>
        <p:spPr>
          <a:xfrm>
            <a:off x="3561329" y="2747398"/>
            <a:ext cx="2122816" cy="2091342"/>
          </a:xfrm>
          <a:prstGeom prst="ellipse">
            <a:avLst/>
          </a:prstGeom>
          <a:noFill/>
          <a:ln w="1206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632055" y="2747398"/>
            <a:ext cx="2122816" cy="2091342"/>
          </a:xfrm>
          <a:prstGeom prst="ellipse">
            <a:avLst/>
          </a:prstGeom>
          <a:noFill/>
          <a:ln w="1206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6496972" y="2747398"/>
            <a:ext cx="2122816" cy="2091342"/>
          </a:xfrm>
          <a:prstGeom prst="ellipse">
            <a:avLst/>
          </a:prstGeom>
          <a:noFill/>
          <a:ln w="1206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9495649" y="2747398"/>
            <a:ext cx="2122816" cy="2091342"/>
          </a:xfrm>
          <a:prstGeom prst="ellipse">
            <a:avLst/>
          </a:prstGeom>
          <a:noFill/>
          <a:ln w="1206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7546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0"/>
          </p:nvPr>
        </p:nvSpPr>
        <p:spPr/>
        <p:txBody>
          <a:bodyPr/>
          <a:lstStyle/>
          <a:p>
            <a:r>
              <a:rPr lang="de-DE" dirty="0" smtClean="0"/>
              <a:t>Durchschnittlicher Ablauf</a:t>
            </a:r>
            <a:endParaRPr lang="de-DE" dirty="0"/>
          </a:p>
        </p:txBody>
      </p:sp>
      <p:sp>
        <p:nvSpPr>
          <p:cNvPr id="7" name="Titel 6"/>
          <p:cNvSpPr>
            <a:spLocks noGrp="1"/>
          </p:cNvSpPr>
          <p:nvPr>
            <p:ph type="title"/>
          </p:nvPr>
        </p:nvSpPr>
        <p:spPr/>
        <p:txBody>
          <a:bodyPr/>
          <a:lstStyle/>
          <a:p>
            <a:r>
              <a:rPr lang="de-DE" dirty="0" smtClean="0"/>
              <a:t>Planung &amp; Ablauf</a:t>
            </a:r>
            <a:endParaRPr lang="de-DE" dirty="0"/>
          </a:p>
        </p:txBody>
      </p:sp>
      <p:sp>
        <p:nvSpPr>
          <p:cNvPr id="18" name="Rechteck 17"/>
          <p:cNvSpPr/>
          <p:nvPr/>
        </p:nvSpPr>
        <p:spPr>
          <a:xfrm>
            <a:off x="143338" y="1236122"/>
            <a:ext cx="2856318" cy="1077218"/>
          </a:xfrm>
          <a:prstGeom prst="rect">
            <a:avLst/>
          </a:prstGeom>
        </p:spPr>
        <p:txBody>
          <a:bodyPr wrap="square">
            <a:spAutoFit/>
          </a:bodyPr>
          <a:lstStyle/>
          <a:p>
            <a:pPr marL="285750" indent="-285750">
              <a:buClr>
                <a:srgbClr val="97C01E"/>
              </a:buClr>
              <a:buFont typeface="Arial" panose="020B0604020202020204" pitchFamily="34" charset="0"/>
              <a:buChar char="•"/>
            </a:pPr>
            <a:r>
              <a:rPr lang="de-DE" sz="1600" dirty="0"/>
              <a:t>Themenwahl</a:t>
            </a:r>
          </a:p>
          <a:p>
            <a:pPr marL="285750" indent="-285750">
              <a:buClr>
                <a:srgbClr val="97C01E"/>
              </a:buClr>
              <a:buFont typeface="Arial" panose="020B0604020202020204" pitchFamily="34" charset="0"/>
              <a:buChar char="•"/>
            </a:pPr>
            <a:r>
              <a:rPr lang="de-DE" sz="1600" dirty="0"/>
              <a:t>Betreuersuche</a:t>
            </a:r>
          </a:p>
          <a:p>
            <a:pPr marL="285750" indent="-285750">
              <a:buClr>
                <a:srgbClr val="97C01E"/>
              </a:buClr>
              <a:buFont typeface="Arial" panose="020B0604020202020204" pitchFamily="34" charset="0"/>
              <a:buChar char="•"/>
            </a:pPr>
            <a:r>
              <a:rPr lang="de-DE" sz="1600" dirty="0"/>
              <a:t>Promotionszulassung </a:t>
            </a:r>
          </a:p>
          <a:p>
            <a:pPr marL="285750" indent="-285750">
              <a:buClr>
                <a:schemeClr val="bg1"/>
              </a:buClr>
              <a:buFont typeface="Arial" panose="020B0604020202020204" pitchFamily="34" charset="0"/>
              <a:buChar char="•"/>
            </a:pPr>
            <a:r>
              <a:rPr lang="de-DE" sz="1600" dirty="0"/>
              <a:t>und Finanzierung klären</a:t>
            </a:r>
          </a:p>
        </p:txBody>
      </p:sp>
      <p:sp>
        <p:nvSpPr>
          <p:cNvPr id="19" name="Rechteck 18"/>
          <p:cNvSpPr/>
          <p:nvPr/>
        </p:nvSpPr>
        <p:spPr>
          <a:xfrm>
            <a:off x="2710425" y="1213006"/>
            <a:ext cx="2783610" cy="584775"/>
          </a:xfrm>
          <a:prstGeom prst="rect">
            <a:avLst/>
          </a:prstGeom>
        </p:spPr>
        <p:txBody>
          <a:bodyPr wrap="square">
            <a:spAutoFit/>
          </a:bodyPr>
          <a:lstStyle/>
          <a:p>
            <a:pPr marL="285750" indent="-285750">
              <a:buClr>
                <a:srgbClr val="97C01E"/>
              </a:buClr>
              <a:buFont typeface="Arial" panose="020B0604020202020204" pitchFamily="34" charset="0"/>
              <a:buChar char="•"/>
            </a:pPr>
            <a:r>
              <a:rPr lang="de-DE" sz="1600" dirty="0"/>
              <a:t>Experimente durchführen</a:t>
            </a:r>
          </a:p>
          <a:p>
            <a:pPr marL="285750" indent="-285750">
              <a:buClr>
                <a:srgbClr val="97C01E"/>
              </a:buClr>
              <a:buFont typeface="Arial" panose="020B0604020202020204" pitchFamily="34" charset="0"/>
              <a:buChar char="•"/>
            </a:pPr>
            <a:r>
              <a:rPr lang="de-DE" sz="1600" dirty="0"/>
              <a:t>Literatur erarbeiten</a:t>
            </a:r>
          </a:p>
        </p:txBody>
      </p:sp>
      <p:sp>
        <p:nvSpPr>
          <p:cNvPr id="20" name="Rechteck 19"/>
          <p:cNvSpPr/>
          <p:nvPr/>
        </p:nvSpPr>
        <p:spPr>
          <a:xfrm>
            <a:off x="2710425" y="2002636"/>
            <a:ext cx="2206053" cy="584775"/>
          </a:xfrm>
          <a:prstGeom prst="rect">
            <a:avLst/>
          </a:prstGeom>
        </p:spPr>
        <p:txBody>
          <a:bodyPr wrap="none">
            <a:spAutoFit/>
          </a:bodyPr>
          <a:lstStyle/>
          <a:p>
            <a:pPr marL="285750" indent="-285750">
              <a:buClr>
                <a:srgbClr val="97C01E"/>
              </a:buClr>
              <a:buFont typeface="Arial" panose="020B0604020202020204" pitchFamily="34" charset="0"/>
              <a:buChar char="•"/>
            </a:pPr>
            <a:r>
              <a:rPr lang="de-DE" sz="1600" dirty="0"/>
              <a:t>Anfertigung der </a:t>
            </a:r>
          </a:p>
          <a:p>
            <a:pPr marL="285750" indent="-285750">
              <a:buClr>
                <a:schemeClr val="bg1"/>
              </a:buClr>
              <a:buFont typeface="Arial" panose="020B0604020202020204" pitchFamily="34" charset="0"/>
              <a:buChar char="•"/>
            </a:pPr>
            <a:r>
              <a:rPr lang="de-DE" sz="1600" dirty="0"/>
              <a:t>Dissertationsschrift</a:t>
            </a:r>
          </a:p>
        </p:txBody>
      </p:sp>
      <p:sp>
        <p:nvSpPr>
          <p:cNvPr id="21" name="Rechteck 20"/>
          <p:cNvSpPr/>
          <p:nvPr/>
        </p:nvSpPr>
        <p:spPr>
          <a:xfrm>
            <a:off x="5545787" y="1648786"/>
            <a:ext cx="3082002" cy="584775"/>
          </a:xfrm>
          <a:prstGeom prst="rect">
            <a:avLst/>
          </a:prstGeom>
        </p:spPr>
        <p:txBody>
          <a:bodyPr wrap="square">
            <a:spAutoFit/>
          </a:bodyPr>
          <a:lstStyle/>
          <a:p>
            <a:pPr marL="285750" indent="-285750">
              <a:buClr>
                <a:srgbClr val="97C01E"/>
              </a:buClr>
              <a:buFont typeface="Arial" panose="020B0604020202020204" pitchFamily="34" charset="0"/>
              <a:buChar char="•"/>
            </a:pPr>
            <a:r>
              <a:rPr lang="de-DE" sz="1600" dirty="0"/>
              <a:t>Mündliche Prüfung</a:t>
            </a:r>
          </a:p>
          <a:p>
            <a:pPr marL="285750" indent="-285750">
              <a:buClr>
                <a:srgbClr val="97C01E"/>
              </a:buClr>
              <a:buFont typeface="Arial" panose="020B0604020202020204" pitchFamily="34" charset="0"/>
              <a:buChar char="•"/>
            </a:pPr>
            <a:r>
              <a:rPr lang="de-DE" sz="1600" dirty="0"/>
              <a:t>Feststellung der Druckreife</a:t>
            </a:r>
          </a:p>
        </p:txBody>
      </p:sp>
      <p:sp>
        <p:nvSpPr>
          <p:cNvPr id="22" name="Rechteck 21"/>
          <p:cNvSpPr/>
          <p:nvPr/>
        </p:nvSpPr>
        <p:spPr>
          <a:xfrm>
            <a:off x="862966" y="4839749"/>
            <a:ext cx="2665350" cy="861774"/>
          </a:xfrm>
          <a:prstGeom prst="rect">
            <a:avLst/>
          </a:prstGeom>
        </p:spPr>
        <p:txBody>
          <a:bodyPr wrap="square">
            <a:spAutoFit/>
          </a:bodyPr>
          <a:lstStyle/>
          <a:p>
            <a:pPr marL="285750" indent="-285750">
              <a:buClr>
                <a:srgbClr val="97C01E"/>
              </a:buClr>
              <a:buFont typeface="Arial" panose="020B0604020202020204" pitchFamily="34" charset="0"/>
              <a:buChar char="•"/>
            </a:pPr>
            <a:r>
              <a:rPr lang="de-DE" sz="1600" dirty="0">
                <a:solidFill>
                  <a:prstClr val="black"/>
                </a:solidFill>
              </a:rPr>
              <a:t>Literaturrecherche</a:t>
            </a:r>
          </a:p>
          <a:p>
            <a:pPr marL="285750" indent="-285750">
              <a:buClr>
                <a:srgbClr val="97C01E"/>
              </a:buClr>
              <a:buFont typeface="Arial" panose="020B0604020202020204" pitchFamily="34" charset="0"/>
              <a:buChar char="•"/>
            </a:pPr>
            <a:r>
              <a:rPr lang="de-DE" sz="1600" dirty="0">
                <a:solidFill>
                  <a:prstClr val="black"/>
                </a:solidFill>
              </a:rPr>
              <a:t>Gliederung erarbeiten</a:t>
            </a:r>
          </a:p>
          <a:p>
            <a:pPr marL="285750" indent="-285750">
              <a:buClr>
                <a:srgbClr val="97C01E"/>
              </a:buClr>
              <a:buFont typeface="Arial" panose="020B0604020202020204" pitchFamily="34" charset="0"/>
              <a:buChar char="•"/>
            </a:pPr>
            <a:r>
              <a:rPr lang="de-DE" sz="1600" dirty="0">
                <a:solidFill>
                  <a:prstClr val="black"/>
                </a:solidFill>
              </a:rPr>
              <a:t>Exposé</a:t>
            </a:r>
          </a:p>
        </p:txBody>
      </p:sp>
      <p:sp>
        <p:nvSpPr>
          <p:cNvPr id="23" name="Rechteck 22"/>
          <p:cNvSpPr/>
          <p:nvPr/>
        </p:nvSpPr>
        <p:spPr>
          <a:xfrm>
            <a:off x="4504863" y="4836857"/>
            <a:ext cx="1555234" cy="338554"/>
          </a:xfrm>
          <a:prstGeom prst="rect">
            <a:avLst/>
          </a:prstGeom>
        </p:spPr>
        <p:txBody>
          <a:bodyPr wrap="none">
            <a:spAutoFit/>
          </a:bodyPr>
          <a:lstStyle/>
          <a:p>
            <a:pPr marL="285750" indent="-285750">
              <a:buClr>
                <a:srgbClr val="97C01E"/>
              </a:buClr>
              <a:buFont typeface="Arial" panose="020B0604020202020204" pitchFamily="34" charset="0"/>
              <a:buChar char="•"/>
            </a:pPr>
            <a:r>
              <a:rPr lang="de-DE" sz="1600" dirty="0">
                <a:solidFill>
                  <a:prstClr val="black"/>
                </a:solidFill>
              </a:rPr>
              <a:t>Auswertung</a:t>
            </a:r>
          </a:p>
        </p:txBody>
      </p:sp>
      <p:sp>
        <p:nvSpPr>
          <p:cNvPr id="24" name="Rechteck 23"/>
          <p:cNvSpPr/>
          <p:nvPr/>
        </p:nvSpPr>
        <p:spPr>
          <a:xfrm>
            <a:off x="6719577" y="4993291"/>
            <a:ext cx="3816424" cy="584775"/>
          </a:xfrm>
          <a:prstGeom prst="rect">
            <a:avLst/>
          </a:prstGeom>
        </p:spPr>
        <p:txBody>
          <a:bodyPr wrap="square">
            <a:spAutoFit/>
          </a:bodyPr>
          <a:lstStyle/>
          <a:p>
            <a:pPr marL="285750" indent="-285750">
              <a:buClr>
                <a:srgbClr val="97C01E"/>
              </a:buClr>
              <a:buFont typeface="Arial" panose="020B0604020202020204" pitchFamily="34" charset="0"/>
              <a:buChar char="•"/>
            </a:pPr>
            <a:r>
              <a:rPr lang="de-DE" sz="1600" dirty="0">
                <a:solidFill>
                  <a:prstClr val="black"/>
                </a:solidFill>
              </a:rPr>
              <a:t>Abgabe der Dissertation</a:t>
            </a:r>
          </a:p>
          <a:p>
            <a:pPr marL="285750" indent="-285750">
              <a:buClr>
                <a:srgbClr val="97C01E"/>
              </a:buClr>
              <a:buFont typeface="Arial" panose="020B0604020202020204" pitchFamily="34" charset="0"/>
              <a:buChar char="•"/>
            </a:pPr>
            <a:r>
              <a:rPr lang="de-DE" sz="1600" dirty="0">
                <a:solidFill>
                  <a:prstClr val="black"/>
                </a:solidFill>
              </a:rPr>
              <a:t>Eröffnung des Promotionsverfahrens</a:t>
            </a:r>
          </a:p>
        </p:txBody>
      </p:sp>
      <p:sp>
        <p:nvSpPr>
          <p:cNvPr id="25" name="Rechteck 24"/>
          <p:cNvSpPr/>
          <p:nvPr/>
        </p:nvSpPr>
        <p:spPr>
          <a:xfrm>
            <a:off x="8629806" y="4172672"/>
            <a:ext cx="3562194" cy="338554"/>
          </a:xfrm>
          <a:prstGeom prst="rect">
            <a:avLst/>
          </a:prstGeom>
        </p:spPr>
        <p:txBody>
          <a:bodyPr wrap="none">
            <a:spAutoFit/>
          </a:bodyPr>
          <a:lstStyle/>
          <a:p>
            <a:pPr marL="285750" indent="-285750">
              <a:buClr>
                <a:srgbClr val="97C01E"/>
              </a:buClr>
              <a:buFont typeface="Arial" panose="020B0604020202020204" pitchFamily="34" charset="0"/>
              <a:buChar char="•"/>
            </a:pPr>
            <a:r>
              <a:rPr lang="de-DE" sz="1600" dirty="0">
                <a:solidFill>
                  <a:prstClr val="black"/>
                </a:solidFill>
              </a:rPr>
              <a:t>Übergabe der Promotionsurkunde</a:t>
            </a:r>
          </a:p>
        </p:txBody>
      </p:sp>
      <p:sp>
        <p:nvSpPr>
          <p:cNvPr id="26" name="Freihandform 25"/>
          <p:cNvSpPr/>
          <p:nvPr/>
        </p:nvSpPr>
        <p:spPr bwMode="auto">
          <a:xfrm>
            <a:off x="407368" y="2972634"/>
            <a:ext cx="11449271" cy="1387508"/>
          </a:xfrm>
          <a:custGeom>
            <a:avLst/>
            <a:gdLst>
              <a:gd name="connsiteX0" fmla="*/ 0 w 5353050"/>
              <a:gd name="connsiteY0" fmla="*/ 0 h 1400209"/>
              <a:gd name="connsiteX1" fmla="*/ 752475 w 5353050"/>
              <a:gd name="connsiteY1" fmla="*/ 1400175 h 1400209"/>
              <a:gd name="connsiteX2" fmla="*/ 1524000 w 5353050"/>
              <a:gd name="connsiteY2" fmla="*/ 47625 h 1400209"/>
              <a:gd name="connsiteX3" fmla="*/ 2276475 w 5353050"/>
              <a:gd name="connsiteY3" fmla="*/ 1333500 h 1400209"/>
              <a:gd name="connsiteX4" fmla="*/ 2914650 w 5353050"/>
              <a:gd name="connsiteY4" fmla="*/ 66675 h 1400209"/>
              <a:gd name="connsiteX5" fmla="*/ 3705225 w 5353050"/>
              <a:gd name="connsiteY5" fmla="*/ 1295400 h 1400209"/>
              <a:gd name="connsiteX6" fmla="*/ 4210050 w 5353050"/>
              <a:gd name="connsiteY6" fmla="*/ 66675 h 1400209"/>
              <a:gd name="connsiteX7" fmla="*/ 4638675 w 5353050"/>
              <a:gd name="connsiteY7" fmla="*/ 457200 h 1400209"/>
              <a:gd name="connsiteX8" fmla="*/ 5353050 w 5353050"/>
              <a:gd name="connsiteY8" fmla="*/ 495300 h 1400209"/>
              <a:gd name="connsiteX9" fmla="*/ 5353050 w 5353050"/>
              <a:gd name="connsiteY9" fmla="*/ 495300 h 1400209"/>
              <a:gd name="connsiteX10" fmla="*/ 5353050 w 5353050"/>
              <a:gd name="connsiteY10" fmla="*/ 495300 h 1400209"/>
              <a:gd name="connsiteX11" fmla="*/ 5353050 w 5353050"/>
              <a:gd name="connsiteY11" fmla="*/ 495300 h 140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3050" h="1400209">
                <a:moveTo>
                  <a:pt x="0" y="0"/>
                </a:moveTo>
                <a:cubicBezTo>
                  <a:pt x="249237" y="696118"/>
                  <a:pt x="498475" y="1392237"/>
                  <a:pt x="752475" y="1400175"/>
                </a:cubicBezTo>
                <a:cubicBezTo>
                  <a:pt x="1006475" y="1408113"/>
                  <a:pt x="1270000" y="58737"/>
                  <a:pt x="1524000" y="47625"/>
                </a:cubicBezTo>
                <a:cubicBezTo>
                  <a:pt x="1778000" y="36513"/>
                  <a:pt x="2044700" y="1330325"/>
                  <a:pt x="2276475" y="1333500"/>
                </a:cubicBezTo>
                <a:cubicBezTo>
                  <a:pt x="2508250" y="1336675"/>
                  <a:pt x="2676525" y="73025"/>
                  <a:pt x="2914650" y="66675"/>
                </a:cubicBezTo>
                <a:cubicBezTo>
                  <a:pt x="3152775" y="60325"/>
                  <a:pt x="3489325" y="1295400"/>
                  <a:pt x="3705225" y="1295400"/>
                </a:cubicBezTo>
                <a:cubicBezTo>
                  <a:pt x="3921125" y="1295400"/>
                  <a:pt x="4054475" y="206375"/>
                  <a:pt x="4210050" y="66675"/>
                </a:cubicBezTo>
                <a:cubicBezTo>
                  <a:pt x="4365625" y="-73025"/>
                  <a:pt x="4448175" y="385763"/>
                  <a:pt x="4638675" y="457200"/>
                </a:cubicBezTo>
                <a:cubicBezTo>
                  <a:pt x="4829175" y="528637"/>
                  <a:pt x="5353050" y="495300"/>
                  <a:pt x="5353050" y="495300"/>
                </a:cubicBezTo>
                <a:lnTo>
                  <a:pt x="5353050" y="495300"/>
                </a:lnTo>
                <a:lnTo>
                  <a:pt x="5353050" y="495300"/>
                </a:lnTo>
                <a:lnTo>
                  <a:pt x="5353050" y="495300"/>
                </a:lnTo>
              </a:path>
            </a:pathLst>
          </a:custGeom>
          <a:ln>
            <a:solidFill>
              <a:srgbClr val="97C01E"/>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a:solidFill>
                <a:prstClr val="black"/>
              </a:solidFill>
            </a:endParaRPr>
          </a:p>
        </p:txBody>
      </p:sp>
      <p:sp>
        <p:nvSpPr>
          <p:cNvPr id="27" name="Rechteck 26"/>
          <p:cNvSpPr/>
          <p:nvPr/>
        </p:nvSpPr>
        <p:spPr>
          <a:xfrm>
            <a:off x="143338" y="2373375"/>
            <a:ext cx="2601994" cy="338554"/>
          </a:xfrm>
          <a:prstGeom prst="rect">
            <a:avLst/>
          </a:prstGeom>
        </p:spPr>
        <p:txBody>
          <a:bodyPr wrap="none">
            <a:spAutoFit/>
          </a:bodyPr>
          <a:lstStyle/>
          <a:p>
            <a:pPr marL="285750" indent="-285750">
              <a:buClr>
                <a:srgbClr val="97C01E"/>
              </a:buClr>
              <a:buFont typeface="Arial" panose="020B0604020202020204" pitchFamily="34" charset="0"/>
              <a:buChar char="•"/>
            </a:pPr>
            <a:r>
              <a:rPr lang="de-DE" sz="1600" dirty="0"/>
              <a:t>Konzept/Modell/Beweis</a:t>
            </a:r>
          </a:p>
        </p:txBody>
      </p:sp>
      <p:sp>
        <p:nvSpPr>
          <p:cNvPr id="28" name="Rechteck 27"/>
          <p:cNvSpPr/>
          <p:nvPr/>
        </p:nvSpPr>
        <p:spPr>
          <a:xfrm>
            <a:off x="7889910" y="2302641"/>
            <a:ext cx="3491020" cy="338554"/>
          </a:xfrm>
          <a:prstGeom prst="rect">
            <a:avLst/>
          </a:prstGeom>
        </p:spPr>
        <p:txBody>
          <a:bodyPr wrap="none">
            <a:spAutoFit/>
          </a:bodyPr>
          <a:lstStyle/>
          <a:p>
            <a:pPr marL="285750" indent="-285750">
              <a:buClr>
                <a:srgbClr val="97C01E"/>
              </a:buClr>
              <a:buFont typeface="Arial" panose="020B0604020202020204" pitchFamily="34" charset="0"/>
              <a:buChar char="•"/>
            </a:pPr>
            <a:r>
              <a:rPr lang="de-DE" sz="1600" dirty="0"/>
              <a:t>Veröffentlichung  der Dissertation</a:t>
            </a:r>
          </a:p>
        </p:txBody>
      </p:sp>
      <p:sp>
        <p:nvSpPr>
          <p:cNvPr id="29" name="Pfeil nach rechts 28"/>
          <p:cNvSpPr/>
          <p:nvPr/>
        </p:nvSpPr>
        <p:spPr bwMode="auto">
          <a:xfrm>
            <a:off x="383297" y="5665269"/>
            <a:ext cx="11473342" cy="514349"/>
          </a:xfrm>
          <a:prstGeom prst="rightArrow">
            <a:avLst/>
          </a:prstGeom>
          <a:solidFill>
            <a:srgbClr val="97C01E"/>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a:solidFill>
                <a:prstClr val="black"/>
              </a:solidFill>
            </a:endParaRPr>
          </a:p>
        </p:txBody>
      </p:sp>
      <p:sp>
        <p:nvSpPr>
          <p:cNvPr id="30" name="Textfeld 29"/>
          <p:cNvSpPr txBox="1"/>
          <p:nvPr/>
        </p:nvSpPr>
        <p:spPr>
          <a:xfrm>
            <a:off x="2768117" y="5737777"/>
            <a:ext cx="5510908" cy="369332"/>
          </a:xfrm>
          <a:prstGeom prst="rect">
            <a:avLst/>
          </a:prstGeom>
          <a:noFill/>
        </p:spPr>
        <p:txBody>
          <a:bodyPr wrap="square" rtlCol="0">
            <a:spAutoFit/>
          </a:bodyPr>
          <a:lstStyle/>
          <a:p>
            <a:pPr algn="ctr" fontAlgn="base">
              <a:spcBef>
                <a:spcPct val="0"/>
              </a:spcBef>
              <a:spcAft>
                <a:spcPct val="0"/>
              </a:spcAft>
            </a:pPr>
            <a:r>
              <a:rPr lang="de-DE" dirty="0">
                <a:solidFill>
                  <a:prstClr val="black"/>
                </a:solidFill>
              </a:rPr>
              <a:t>2 - 6 Jahre</a:t>
            </a:r>
          </a:p>
        </p:txBody>
      </p:sp>
      <p:sp>
        <p:nvSpPr>
          <p:cNvPr id="31" name="Pfeil nach unten 30"/>
          <p:cNvSpPr/>
          <p:nvPr/>
        </p:nvSpPr>
        <p:spPr>
          <a:xfrm>
            <a:off x="303282" y="2643676"/>
            <a:ext cx="208171" cy="288032"/>
          </a:xfrm>
          <a:prstGeom prst="downArrow">
            <a:avLst/>
          </a:prstGeom>
          <a:solidFill>
            <a:srgbClr val="97C0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Pfeil nach unten 31"/>
          <p:cNvSpPr/>
          <p:nvPr/>
        </p:nvSpPr>
        <p:spPr>
          <a:xfrm>
            <a:off x="3552319" y="2675102"/>
            <a:ext cx="208171" cy="288032"/>
          </a:xfrm>
          <a:prstGeom prst="downArrow">
            <a:avLst/>
          </a:prstGeom>
          <a:solidFill>
            <a:srgbClr val="97C0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Pfeil nach unten 32"/>
          <p:cNvSpPr/>
          <p:nvPr/>
        </p:nvSpPr>
        <p:spPr>
          <a:xfrm>
            <a:off x="6511406" y="2677534"/>
            <a:ext cx="208171" cy="288032"/>
          </a:xfrm>
          <a:prstGeom prst="downArrow">
            <a:avLst/>
          </a:prstGeom>
          <a:solidFill>
            <a:srgbClr val="97C0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Pfeil nach unten 33"/>
          <p:cNvSpPr/>
          <p:nvPr/>
        </p:nvSpPr>
        <p:spPr>
          <a:xfrm>
            <a:off x="5223490" y="4469614"/>
            <a:ext cx="208171" cy="288032"/>
          </a:xfrm>
          <a:prstGeom prst="downArrow">
            <a:avLst/>
          </a:prstGeom>
          <a:solidFill>
            <a:srgbClr val="97C01E"/>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Pfeil nach unten 34"/>
          <p:cNvSpPr/>
          <p:nvPr/>
        </p:nvSpPr>
        <p:spPr>
          <a:xfrm>
            <a:off x="9427249" y="2682071"/>
            <a:ext cx="208171" cy="288032"/>
          </a:xfrm>
          <a:prstGeom prst="downArrow">
            <a:avLst/>
          </a:prstGeom>
          <a:solidFill>
            <a:srgbClr val="97C0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Pfeil nach unten 35"/>
          <p:cNvSpPr/>
          <p:nvPr/>
        </p:nvSpPr>
        <p:spPr>
          <a:xfrm>
            <a:off x="10920536" y="3702374"/>
            <a:ext cx="208171" cy="288032"/>
          </a:xfrm>
          <a:prstGeom prst="downArrow">
            <a:avLst/>
          </a:prstGeom>
          <a:solidFill>
            <a:srgbClr val="97C01E"/>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Pfeil nach unten 36"/>
          <p:cNvSpPr/>
          <p:nvPr/>
        </p:nvSpPr>
        <p:spPr>
          <a:xfrm>
            <a:off x="8230462" y="4454483"/>
            <a:ext cx="208171" cy="288032"/>
          </a:xfrm>
          <a:prstGeom prst="downArrow">
            <a:avLst/>
          </a:prstGeom>
          <a:solidFill>
            <a:srgbClr val="97C01E"/>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Pfeil nach unten 37"/>
          <p:cNvSpPr/>
          <p:nvPr/>
        </p:nvSpPr>
        <p:spPr>
          <a:xfrm>
            <a:off x="1921259" y="4469946"/>
            <a:ext cx="208171" cy="288032"/>
          </a:xfrm>
          <a:prstGeom prst="downArrow">
            <a:avLst/>
          </a:prstGeom>
          <a:solidFill>
            <a:srgbClr val="97C01E"/>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20125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Larissa">
  <a:themeElements>
    <a:clrScheme name="Elli">
      <a:dk1>
        <a:srgbClr val="000000"/>
      </a:dk1>
      <a:lt1>
        <a:srgbClr val="FFFFFF"/>
      </a:lt1>
      <a:dk2>
        <a:srgbClr val="141616"/>
      </a:dk2>
      <a:lt2>
        <a:srgbClr val="E8F1FA"/>
      </a:lt2>
      <a:accent1>
        <a:srgbClr val="637F13"/>
      </a:accent1>
      <a:accent2>
        <a:srgbClr val="97C01E"/>
      </a:accent2>
      <a:accent3>
        <a:srgbClr val="C3E660"/>
      </a:accent3>
      <a:accent4>
        <a:srgbClr val="D3D3D1"/>
      </a:accent4>
      <a:accent5>
        <a:srgbClr val="C8C8C8"/>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Elli">
      <a:dk1>
        <a:srgbClr val="000000"/>
      </a:dk1>
      <a:lt1>
        <a:srgbClr val="FFFFFF"/>
      </a:lt1>
      <a:dk2>
        <a:srgbClr val="141616"/>
      </a:dk2>
      <a:lt2>
        <a:srgbClr val="E8F1FA"/>
      </a:lt2>
      <a:accent1>
        <a:srgbClr val="637F13"/>
      </a:accent1>
      <a:accent2>
        <a:srgbClr val="97C01E"/>
      </a:accent2>
      <a:accent3>
        <a:srgbClr val="C3E660"/>
      </a:accent3>
      <a:accent4>
        <a:srgbClr val="D3D3D1"/>
      </a:accent4>
      <a:accent5>
        <a:srgbClr val="C8C8C8"/>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771</Words>
  <Application>Microsoft Office PowerPoint</Application>
  <PresentationFormat>Breitbild</PresentationFormat>
  <Paragraphs>130</Paragraphs>
  <Slides>12</Slides>
  <Notes>11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12</vt:i4>
      </vt:variant>
    </vt:vector>
  </HeadingPairs>
  <TitlesOfParts>
    <vt:vector size="19" baseType="lpstr">
      <vt:lpstr>ＭＳ Ｐゴシック</vt:lpstr>
      <vt:lpstr>Arial</vt:lpstr>
      <vt:lpstr>Calibri</vt:lpstr>
      <vt:lpstr>Symbol</vt:lpstr>
      <vt:lpstr>Wingdings</vt:lpstr>
      <vt:lpstr>Larissa</vt:lpstr>
      <vt:lpstr>1_Larissa</vt:lpstr>
      <vt:lpstr>PowerPoint-Präsentation</vt:lpstr>
      <vt:lpstr>Einführung</vt:lpstr>
      <vt:lpstr>Einführung</vt:lpstr>
      <vt:lpstr>Einführung</vt:lpstr>
      <vt:lpstr>Einführung</vt:lpstr>
      <vt:lpstr>Entscheidungsfindung</vt:lpstr>
      <vt:lpstr>Entscheidungsfindung</vt:lpstr>
      <vt:lpstr>Planung &amp; Ablauf</vt:lpstr>
      <vt:lpstr>Planung &amp; Ablauf</vt:lpstr>
      <vt:lpstr>Promotionswege</vt:lpstr>
      <vt:lpstr>Besondere Situationen</vt:lpstr>
      <vt:lpstr>PowerPoint-Präsentation</vt:lpstr>
    </vt:vector>
  </TitlesOfParts>
  <Company>IMA-ZLW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Zahidi Betül Hisim</dc:creator>
  <cp:lastModifiedBy>Nina Schiffeler</cp:lastModifiedBy>
  <cp:revision>16</cp:revision>
  <dcterms:created xsi:type="dcterms:W3CDTF">2020-05-15T12:03:22Z</dcterms:created>
  <dcterms:modified xsi:type="dcterms:W3CDTF">2020-11-13T14:11:49Z</dcterms:modified>
</cp:coreProperties>
</file>